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2" r:id="rId2"/>
  </p:sldMasterIdLst>
  <p:notesMasterIdLst>
    <p:notesMasterId r:id="rId26"/>
  </p:notesMasterIdLst>
  <p:handoutMasterIdLst>
    <p:handoutMasterId r:id="rId27"/>
  </p:handoutMasterIdLst>
  <p:sldIdLst>
    <p:sldId id="256" r:id="rId3"/>
    <p:sldId id="258" r:id="rId4"/>
    <p:sldId id="257" r:id="rId5"/>
    <p:sldId id="274" r:id="rId6"/>
    <p:sldId id="275" r:id="rId7"/>
    <p:sldId id="276" r:id="rId8"/>
    <p:sldId id="270" r:id="rId9"/>
    <p:sldId id="261" r:id="rId10"/>
    <p:sldId id="267" r:id="rId11"/>
    <p:sldId id="281" r:id="rId12"/>
    <p:sldId id="273" r:id="rId13"/>
    <p:sldId id="272" r:id="rId14"/>
    <p:sldId id="285" r:id="rId15"/>
    <p:sldId id="271" r:id="rId16"/>
    <p:sldId id="282" r:id="rId17"/>
    <p:sldId id="259" r:id="rId18"/>
    <p:sldId id="283" r:id="rId19"/>
    <p:sldId id="284" r:id="rId20"/>
    <p:sldId id="268" r:id="rId21"/>
    <p:sldId id="278" r:id="rId22"/>
    <p:sldId id="266" r:id="rId23"/>
    <p:sldId id="279" r:id="rId24"/>
    <p:sldId id="264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9" autoAdjust="0"/>
  </p:normalViewPr>
  <p:slideViewPr>
    <p:cSldViewPr snapToGrid="0"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9/18/2025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Duygu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10</a:t>
            </a:fld>
            <a:endParaRPr lang="en-US" noProof="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/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/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/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/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/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/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/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-1" fmla="*/ 6386830 w 6605059"/>
                <a:gd name="connsiteY0-2" fmla="*/ 0 h 2459990"/>
                <a:gd name="connsiteX1-3" fmla="*/ 0 w 6605059"/>
                <a:gd name="connsiteY1-4" fmla="*/ 1653540 h 2459990"/>
                <a:gd name="connsiteX2-5" fmla="*/ 0 w 6605059"/>
                <a:gd name="connsiteY2-6" fmla="*/ 2459990 h 2459990"/>
                <a:gd name="connsiteX3-7" fmla="*/ 1983740 w 6605059"/>
                <a:gd name="connsiteY3-8" fmla="*/ 2459990 h 2459990"/>
                <a:gd name="connsiteX4-9" fmla="*/ 6605059 w 6605059"/>
                <a:gd name="connsiteY4-10" fmla="*/ 1157391 h 2459990"/>
                <a:gd name="connsiteX5-11" fmla="*/ 6386830 w 6605059"/>
                <a:gd name="connsiteY5-12" fmla="*/ 0 h 2459990"/>
                <a:gd name="connsiteX0-13" fmla="*/ 6386830 w 6605059"/>
                <a:gd name="connsiteY0-14" fmla="*/ 0 h 2459990"/>
                <a:gd name="connsiteX1-15" fmla="*/ 0 w 6605059"/>
                <a:gd name="connsiteY1-16" fmla="*/ 1653540 h 2459990"/>
                <a:gd name="connsiteX2-17" fmla="*/ 0 w 6605059"/>
                <a:gd name="connsiteY2-18" fmla="*/ 2459990 h 2459990"/>
                <a:gd name="connsiteX3-19" fmla="*/ 1983740 w 6605059"/>
                <a:gd name="connsiteY3-20" fmla="*/ 2459990 h 2459990"/>
                <a:gd name="connsiteX4-21" fmla="*/ 6605059 w 6605059"/>
                <a:gd name="connsiteY4-22" fmla="*/ 1148976 h 2459990"/>
                <a:gd name="connsiteX5-23" fmla="*/ 6386830 w 6605059"/>
                <a:gd name="connsiteY5-24" fmla="*/ 0 h 24599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/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/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/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/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-1" fmla="*/ 0 w 5738813"/>
              <a:gd name="connsiteY0-2" fmla="*/ 5403850 h 5403850"/>
              <a:gd name="connsiteX1-3" fmla="*/ 11560 w 5738813"/>
              <a:gd name="connsiteY1-4" fmla="*/ 6440 h 5403850"/>
              <a:gd name="connsiteX2-5" fmla="*/ 4387851 w 5738813"/>
              <a:gd name="connsiteY2-6" fmla="*/ 0 h 5403850"/>
              <a:gd name="connsiteX3-7" fmla="*/ 5738813 w 5738813"/>
              <a:gd name="connsiteY3-8" fmla="*/ 5403850 h 5403850"/>
              <a:gd name="connsiteX4-9" fmla="*/ 0 w 5738813"/>
              <a:gd name="connsiteY4-10" fmla="*/ 5403850 h 5403850"/>
              <a:gd name="connsiteX0-11" fmla="*/ 0 w 5746572"/>
              <a:gd name="connsiteY0-12" fmla="*/ 5397410 h 5397410"/>
              <a:gd name="connsiteX1-13" fmla="*/ 11560 w 5746572"/>
              <a:gd name="connsiteY1-14" fmla="*/ 0 h 5397410"/>
              <a:gd name="connsiteX2-15" fmla="*/ 5746572 w 5746572"/>
              <a:gd name="connsiteY2-16" fmla="*/ 6439 h 5397410"/>
              <a:gd name="connsiteX3-17" fmla="*/ 5738813 w 5746572"/>
              <a:gd name="connsiteY3-18" fmla="*/ 5397410 h 5397410"/>
              <a:gd name="connsiteX4-19" fmla="*/ 0 w 5746572"/>
              <a:gd name="connsiteY4-20" fmla="*/ 5397410 h 5397410"/>
              <a:gd name="connsiteX0-21" fmla="*/ 0 w 6092996"/>
              <a:gd name="connsiteY0-22" fmla="*/ 5397410 h 5397410"/>
              <a:gd name="connsiteX1-23" fmla="*/ 11560 w 6092996"/>
              <a:gd name="connsiteY1-24" fmla="*/ 0 h 5397410"/>
              <a:gd name="connsiteX2-25" fmla="*/ 5746572 w 6092996"/>
              <a:gd name="connsiteY2-26" fmla="*/ 6439 h 5397410"/>
              <a:gd name="connsiteX3-27" fmla="*/ 6092982 w 6092996"/>
              <a:gd name="connsiteY3-28" fmla="*/ 4940210 h 5397410"/>
              <a:gd name="connsiteX4-29" fmla="*/ 0 w 6092996"/>
              <a:gd name="connsiteY4-30" fmla="*/ 5397410 h 5397410"/>
              <a:gd name="connsiteX0-31" fmla="*/ 0 w 6092982"/>
              <a:gd name="connsiteY0-32" fmla="*/ 5397410 h 5397410"/>
              <a:gd name="connsiteX1-33" fmla="*/ 11560 w 6092982"/>
              <a:gd name="connsiteY1-34" fmla="*/ 0 h 5397410"/>
              <a:gd name="connsiteX2-35" fmla="*/ 5746572 w 6092982"/>
              <a:gd name="connsiteY2-36" fmla="*/ 6439 h 5397410"/>
              <a:gd name="connsiteX3-37" fmla="*/ 6092982 w 6092982"/>
              <a:gd name="connsiteY3-38" fmla="*/ 4940210 h 5397410"/>
              <a:gd name="connsiteX4-39" fmla="*/ 0 w 6092982"/>
              <a:gd name="connsiteY4-40" fmla="*/ 5397410 h 5397410"/>
              <a:gd name="connsiteX0-41" fmla="*/ 0 w 6092982"/>
              <a:gd name="connsiteY0-42" fmla="*/ 5397410 h 5397410"/>
              <a:gd name="connsiteX1-43" fmla="*/ 11560 w 6092982"/>
              <a:gd name="connsiteY1-44" fmla="*/ 0 h 5397410"/>
              <a:gd name="connsiteX2-45" fmla="*/ 5746572 w 6092982"/>
              <a:gd name="connsiteY2-46" fmla="*/ 6439 h 5397410"/>
              <a:gd name="connsiteX3-47" fmla="*/ 6092982 w 6092982"/>
              <a:gd name="connsiteY3-48" fmla="*/ 4940210 h 5397410"/>
              <a:gd name="connsiteX4-49" fmla="*/ 0 w 6092982"/>
              <a:gd name="connsiteY4-50" fmla="*/ 5397410 h 5397410"/>
              <a:gd name="connsiteX0-51" fmla="*/ 0 w 6092982"/>
              <a:gd name="connsiteY0-52" fmla="*/ 5397410 h 5397410"/>
              <a:gd name="connsiteX1-53" fmla="*/ 11560 w 6092982"/>
              <a:gd name="connsiteY1-54" fmla="*/ 0 h 5397410"/>
              <a:gd name="connsiteX2-55" fmla="*/ 5746572 w 6092982"/>
              <a:gd name="connsiteY2-56" fmla="*/ 6439 h 5397410"/>
              <a:gd name="connsiteX3-57" fmla="*/ 6092982 w 6092982"/>
              <a:gd name="connsiteY3-58" fmla="*/ 4940210 h 5397410"/>
              <a:gd name="connsiteX4-59" fmla="*/ 0 w 6092982"/>
              <a:gd name="connsiteY4-60" fmla="*/ 5397410 h 5397410"/>
              <a:gd name="connsiteX0-61" fmla="*/ 0 w 6092982"/>
              <a:gd name="connsiteY0-62" fmla="*/ 5408602 h 5408602"/>
              <a:gd name="connsiteX1-63" fmla="*/ 11560 w 6092982"/>
              <a:gd name="connsiteY1-64" fmla="*/ 0 h 5408602"/>
              <a:gd name="connsiteX2-65" fmla="*/ 5746572 w 6092982"/>
              <a:gd name="connsiteY2-66" fmla="*/ 6439 h 5408602"/>
              <a:gd name="connsiteX3-67" fmla="*/ 6092982 w 6092982"/>
              <a:gd name="connsiteY3-68" fmla="*/ 4940210 h 5408602"/>
              <a:gd name="connsiteX4-69" fmla="*/ 0 w 6092982"/>
              <a:gd name="connsiteY4-70" fmla="*/ 5408602 h 5408602"/>
              <a:gd name="connsiteX0-71" fmla="*/ 0 w 6065273"/>
              <a:gd name="connsiteY0-72" fmla="*/ 5408602 h 5408602"/>
              <a:gd name="connsiteX1-73" fmla="*/ 11560 w 6065273"/>
              <a:gd name="connsiteY1-74" fmla="*/ 0 h 5408602"/>
              <a:gd name="connsiteX2-75" fmla="*/ 5746572 w 6065273"/>
              <a:gd name="connsiteY2-76" fmla="*/ 6439 h 5408602"/>
              <a:gd name="connsiteX3-77" fmla="*/ 6065273 w 6065273"/>
              <a:gd name="connsiteY3-78" fmla="*/ 4979386 h 5408602"/>
              <a:gd name="connsiteX4-79" fmla="*/ 0 w 6065273"/>
              <a:gd name="connsiteY4-80" fmla="*/ 5408602 h 5408602"/>
              <a:gd name="connsiteX0-81" fmla="*/ 0 w 6065273"/>
              <a:gd name="connsiteY0-82" fmla="*/ 5408602 h 5408602"/>
              <a:gd name="connsiteX1-83" fmla="*/ 11560 w 6065273"/>
              <a:gd name="connsiteY1-84" fmla="*/ 0 h 5408602"/>
              <a:gd name="connsiteX2-85" fmla="*/ 5724405 w 6065273"/>
              <a:gd name="connsiteY2-86" fmla="*/ 12034 h 5408602"/>
              <a:gd name="connsiteX3-87" fmla="*/ 6065273 w 6065273"/>
              <a:gd name="connsiteY3-88" fmla="*/ 4979386 h 5408602"/>
              <a:gd name="connsiteX4-89" fmla="*/ 0 w 6065273"/>
              <a:gd name="connsiteY4-90" fmla="*/ 5408602 h 5408602"/>
              <a:gd name="connsiteX0-91" fmla="*/ 0 w 6065273"/>
              <a:gd name="connsiteY0-92" fmla="*/ 5408602 h 5408602"/>
              <a:gd name="connsiteX1-93" fmla="*/ 11560 w 6065273"/>
              <a:gd name="connsiteY1-94" fmla="*/ 0 h 5408602"/>
              <a:gd name="connsiteX2-95" fmla="*/ 5724405 w 6065273"/>
              <a:gd name="connsiteY2-96" fmla="*/ 841 h 5408602"/>
              <a:gd name="connsiteX3-97" fmla="*/ 6065273 w 6065273"/>
              <a:gd name="connsiteY3-98" fmla="*/ 4979386 h 5408602"/>
              <a:gd name="connsiteX4-99" fmla="*/ 0 w 6065273"/>
              <a:gd name="connsiteY4-100" fmla="*/ 5408602 h 5408602"/>
              <a:gd name="connsiteX0-101" fmla="*/ 693 w 6065966"/>
              <a:gd name="connsiteY0-102" fmla="*/ 5408602 h 5408602"/>
              <a:gd name="connsiteX1-103" fmla="*/ 1170 w 6065966"/>
              <a:gd name="connsiteY1-104" fmla="*/ 0 h 5408602"/>
              <a:gd name="connsiteX2-105" fmla="*/ 5725098 w 6065966"/>
              <a:gd name="connsiteY2-106" fmla="*/ 841 h 5408602"/>
              <a:gd name="connsiteX3-107" fmla="*/ 6065966 w 6065966"/>
              <a:gd name="connsiteY3-108" fmla="*/ 4979386 h 5408602"/>
              <a:gd name="connsiteX4-109" fmla="*/ 693 w 6065966"/>
              <a:gd name="connsiteY4-110" fmla="*/ 5408602 h 5408602"/>
              <a:gd name="connsiteX0-111" fmla="*/ 693 w 6218366"/>
              <a:gd name="connsiteY0-112" fmla="*/ 5408602 h 5408602"/>
              <a:gd name="connsiteX1-113" fmla="*/ 1170 w 6218366"/>
              <a:gd name="connsiteY1-114" fmla="*/ 0 h 5408602"/>
              <a:gd name="connsiteX2-115" fmla="*/ 5725098 w 6218366"/>
              <a:gd name="connsiteY2-116" fmla="*/ 841 h 5408602"/>
              <a:gd name="connsiteX3-117" fmla="*/ 6218366 w 6218366"/>
              <a:gd name="connsiteY3-118" fmla="*/ 4235528 h 5408602"/>
              <a:gd name="connsiteX4-119" fmla="*/ 693 w 6218366"/>
              <a:gd name="connsiteY4-120" fmla="*/ 5408602 h 5408602"/>
              <a:gd name="connsiteX0-121" fmla="*/ 693 w 6218366"/>
              <a:gd name="connsiteY0-122" fmla="*/ 5408602 h 5408602"/>
              <a:gd name="connsiteX1-123" fmla="*/ 1170 w 6218366"/>
              <a:gd name="connsiteY1-124" fmla="*/ 0 h 5408602"/>
              <a:gd name="connsiteX2-125" fmla="*/ 5496498 w 6218366"/>
              <a:gd name="connsiteY2-126" fmla="*/ 39317 h 5408602"/>
              <a:gd name="connsiteX3-127" fmla="*/ 6218366 w 6218366"/>
              <a:gd name="connsiteY3-128" fmla="*/ 4235528 h 5408602"/>
              <a:gd name="connsiteX4-129" fmla="*/ 693 w 6218366"/>
              <a:gd name="connsiteY4-130" fmla="*/ 5408602 h 5408602"/>
              <a:gd name="connsiteX0-131" fmla="*/ 693 w 6218366"/>
              <a:gd name="connsiteY0-132" fmla="*/ 5369285 h 5369285"/>
              <a:gd name="connsiteX1-133" fmla="*/ 1170 w 6218366"/>
              <a:gd name="connsiteY1-134" fmla="*/ 1012345 h 5369285"/>
              <a:gd name="connsiteX2-135" fmla="*/ 5496498 w 6218366"/>
              <a:gd name="connsiteY2-136" fmla="*/ 0 h 5369285"/>
              <a:gd name="connsiteX3-137" fmla="*/ 6218366 w 6218366"/>
              <a:gd name="connsiteY3-138" fmla="*/ 4196211 h 5369285"/>
              <a:gd name="connsiteX4-139" fmla="*/ 693 w 6218366"/>
              <a:gd name="connsiteY4-140" fmla="*/ 5369285 h 5369285"/>
              <a:gd name="connsiteX0-141" fmla="*/ 693 w 6225320"/>
              <a:gd name="connsiteY0-142" fmla="*/ 5369285 h 5369285"/>
              <a:gd name="connsiteX1-143" fmla="*/ 1170 w 6225320"/>
              <a:gd name="connsiteY1-144" fmla="*/ 1012345 h 5369285"/>
              <a:gd name="connsiteX2-145" fmla="*/ 5496498 w 6225320"/>
              <a:gd name="connsiteY2-146" fmla="*/ 0 h 5369285"/>
              <a:gd name="connsiteX3-147" fmla="*/ 6225320 w 6225320"/>
              <a:gd name="connsiteY3-148" fmla="*/ 4224299 h 5369285"/>
              <a:gd name="connsiteX4-149" fmla="*/ 693 w 6225320"/>
              <a:gd name="connsiteY4-150" fmla="*/ 5369285 h 5369285"/>
              <a:gd name="connsiteX0-151" fmla="*/ 3850 w 6225001"/>
              <a:gd name="connsiteY0-152" fmla="*/ 5358752 h 5358752"/>
              <a:gd name="connsiteX1-153" fmla="*/ 851 w 6225001"/>
              <a:gd name="connsiteY1-154" fmla="*/ 1012345 h 5358752"/>
              <a:gd name="connsiteX2-155" fmla="*/ 5496179 w 6225001"/>
              <a:gd name="connsiteY2-156" fmla="*/ 0 h 5358752"/>
              <a:gd name="connsiteX3-157" fmla="*/ 6225001 w 6225001"/>
              <a:gd name="connsiteY3-158" fmla="*/ 4224299 h 5358752"/>
              <a:gd name="connsiteX4-159" fmla="*/ 3850 w 6225001"/>
              <a:gd name="connsiteY4-160" fmla="*/ 5358752 h 5358752"/>
              <a:gd name="connsiteX0-161" fmla="*/ 3850 w 6230428"/>
              <a:gd name="connsiteY0-162" fmla="*/ 5358752 h 5358752"/>
              <a:gd name="connsiteX1-163" fmla="*/ 851 w 6230428"/>
              <a:gd name="connsiteY1-164" fmla="*/ 1012345 h 5358752"/>
              <a:gd name="connsiteX2-165" fmla="*/ 5496179 w 6230428"/>
              <a:gd name="connsiteY2-166" fmla="*/ 0 h 5358752"/>
              <a:gd name="connsiteX3-167" fmla="*/ 6230428 w 6230428"/>
              <a:gd name="connsiteY3-168" fmla="*/ 4229780 h 5358752"/>
              <a:gd name="connsiteX4-169" fmla="*/ 3850 w 6230428"/>
              <a:gd name="connsiteY4-170" fmla="*/ 5358752 h 5358752"/>
              <a:gd name="connsiteX0-171" fmla="*/ 3850 w 6230428"/>
              <a:gd name="connsiteY0-172" fmla="*/ 5361493 h 5361493"/>
              <a:gd name="connsiteX1-173" fmla="*/ 851 w 6230428"/>
              <a:gd name="connsiteY1-174" fmla="*/ 1015086 h 5361493"/>
              <a:gd name="connsiteX2-175" fmla="*/ 5501605 w 6230428"/>
              <a:gd name="connsiteY2-176" fmla="*/ 0 h 5361493"/>
              <a:gd name="connsiteX3-177" fmla="*/ 6230428 w 6230428"/>
              <a:gd name="connsiteY3-178" fmla="*/ 4232521 h 5361493"/>
              <a:gd name="connsiteX4-179" fmla="*/ 3850 w 6230428"/>
              <a:gd name="connsiteY4-180" fmla="*/ 5361493 h 5361493"/>
              <a:gd name="connsiteX0-181" fmla="*/ 3850 w 6230428"/>
              <a:gd name="connsiteY0-182" fmla="*/ 5361493 h 5361493"/>
              <a:gd name="connsiteX1-183" fmla="*/ 851 w 6230428"/>
              <a:gd name="connsiteY1-184" fmla="*/ 1009607 h 5361493"/>
              <a:gd name="connsiteX2-185" fmla="*/ 5501605 w 6230428"/>
              <a:gd name="connsiteY2-186" fmla="*/ 0 h 5361493"/>
              <a:gd name="connsiteX3-187" fmla="*/ 6230428 w 6230428"/>
              <a:gd name="connsiteY3-188" fmla="*/ 4232521 h 5361493"/>
              <a:gd name="connsiteX4-189" fmla="*/ 3850 w 6230428"/>
              <a:gd name="connsiteY4-190" fmla="*/ 5361493 h 5361493"/>
              <a:gd name="connsiteX0-191" fmla="*/ 3850 w 6230428"/>
              <a:gd name="connsiteY0-192" fmla="*/ 5364233 h 5364233"/>
              <a:gd name="connsiteX1-193" fmla="*/ 851 w 6230428"/>
              <a:gd name="connsiteY1-194" fmla="*/ 1009607 h 5364233"/>
              <a:gd name="connsiteX2-195" fmla="*/ 5501605 w 6230428"/>
              <a:gd name="connsiteY2-196" fmla="*/ 0 h 5364233"/>
              <a:gd name="connsiteX3-197" fmla="*/ 6230428 w 6230428"/>
              <a:gd name="connsiteY3-198" fmla="*/ 4232521 h 5364233"/>
              <a:gd name="connsiteX4-199" fmla="*/ 3850 w 6230428"/>
              <a:gd name="connsiteY4-200" fmla="*/ 5364233 h 5364233"/>
              <a:gd name="connsiteX0-201" fmla="*/ 1366 w 6230657"/>
              <a:gd name="connsiteY0-202" fmla="*/ 5366973 h 5366973"/>
              <a:gd name="connsiteX1-203" fmla="*/ 1080 w 6230657"/>
              <a:gd name="connsiteY1-204" fmla="*/ 1009607 h 5366973"/>
              <a:gd name="connsiteX2-205" fmla="*/ 5501834 w 6230657"/>
              <a:gd name="connsiteY2-206" fmla="*/ 0 h 5366973"/>
              <a:gd name="connsiteX3-207" fmla="*/ 6230657 w 6230657"/>
              <a:gd name="connsiteY3-208" fmla="*/ 4232521 h 5366973"/>
              <a:gd name="connsiteX4-209" fmla="*/ 1366 w 6230657"/>
              <a:gd name="connsiteY4-210" fmla="*/ 5366973 h 536697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/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188133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/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/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/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-1" fmla="*/ 0 w 8534400"/>
              <a:gd name="connsiteY0-2" fmla="*/ 6043236 h 6043236"/>
              <a:gd name="connsiteX1-3" fmla="*/ 1510809 w 8534400"/>
              <a:gd name="connsiteY1-4" fmla="*/ 0 h 6043236"/>
              <a:gd name="connsiteX2-5" fmla="*/ 8518563 w 8534400"/>
              <a:gd name="connsiteY2-6" fmla="*/ 14514 h 6043236"/>
              <a:gd name="connsiteX3-7" fmla="*/ 8534400 w 8534400"/>
              <a:gd name="connsiteY3-8" fmla="*/ 6043236 h 6043236"/>
              <a:gd name="connsiteX4-9" fmla="*/ 0 w 8534400"/>
              <a:gd name="connsiteY4-10" fmla="*/ 6043236 h 6043236"/>
              <a:gd name="connsiteX0-11" fmla="*/ 317991 w 8852391"/>
              <a:gd name="connsiteY0-12" fmla="*/ 6028722 h 6028722"/>
              <a:gd name="connsiteX1-13" fmla="*/ 0 w 8852391"/>
              <a:gd name="connsiteY1-14" fmla="*/ 2162629 h 6028722"/>
              <a:gd name="connsiteX2-15" fmla="*/ 8836554 w 8852391"/>
              <a:gd name="connsiteY2-16" fmla="*/ 0 h 6028722"/>
              <a:gd name="connsiteX3-17" fmla="*/ 8852391 w 8852391"/>
              <a:gd name="connsiteY3-18" fmla="*/ 6028722 h 6028722"/>
              <a:gd name="connsiteX4-19" fmla="*/ 317991 w 8852391"/>
              <a:gd name="connsiteY4-20" fmla="*/ 6028722 h 6028722"/>
              <a:gd name="connsiteX0-21" fmla="*/ 913076 w 8852391"/>
              <a:gd name="connsiteY0-22" fmla="*/ 6043236 h 6043236"/>
              <a:gd name="connsiteX1-23" fmla="*/ 0 w 8852391"/>
              <a:gd name="connsiteY1-24" fmla="*/ 2162629 h 6043236"/>
              <a:gd name="connsiteX2-25" fmla="*/ 8836554 w 8852391"/>
              <a:gd name="connsiteY2-26" fmla="*/ 0 h 6043236"/>
              <a:gd name="connsiteX3-27" fmla="*/ 8852391 w 8852391"/>
              <a:gd name="connsiteY3-28" fmla="*/ 6028722 h 6043236"/>
              <a:gd name="connsiteX4-29" fmla="*/ 913076 w 8852391"/>
              <a:gd name="connsiteY4-30" fmla="*/ 6043236 h 6043236"/>
              <a:gd name="connsiteX0-31" fmla="*/ 933682 w 8872997"/>
              <a:gd name="connsiteY0-32" fmla="*/ 6043236 h 6043236"/>
              <a:gd name="connsiteX1-33" fmla="*/ 0 w 8872997"/>
              <a:gd name="connsiteY1-34" fmla="*/ 2167781 h 6043236"/>
              <a:gd name="connsiteX2-35" fmla="*/ 8857160 w 8872997"/>
              <a:gd name="connsiteY2-36" fmla="*/ 0 h 6043236"/>
              <a:gd name="connsiteX3-37" fmla="*/ 8872997 w 8872997"/>
              <a:gd name="connsiteY3-38" fmla="*/ 6028722 h 6043236"/>
              <a:gd name="connsiteX4-39" fmla="*/ 933682 w 8872997"/>
              <a:gd name="connsiteY4-40" fmla="*/ 6043236 h 6043236"/>
              <a:gd name="connsiteX0-41" fmla="*/ 933682 w 8872997"/>
              <a:gd name="connsiteY0-42" fmla="*/ 6050963 h 6050963"/>
              <a:gd name="connsiteX1-43" fmla="*/ 0 w 8872997"/>
              <a:gd name="connsiteY1-44" fmla="*/ 2167781 h 6050963"/>
              <a:gd name="connsiteX2-45" fmla="*/ 8857160 w 8872997"/>
              <a:gd name="connsiteY2-46" fmla="*/ 0 h 6050963"/>
              <a:gd name="connsiteX3-47" fmla="*/ 8872997 w 8872997"/>
              <a:gd name="connsiteY3-48" fmla="*/ 6028722 h 6050963"/>
              <a:gd name="connsiteX4-49" fmla="*/ 933682 w 8872997"/>
              <a:gd name="connsiteY4-50" fmla="*/ 6050963 h 6050963"/>
              <a:gd name="connsiteX0-51" fmla="*/ 933682 w 8872997"/>
              <a:gd name="connsiteY0-52" fmla="*/ 6050963 h 6054480"/>
              <a:gd name="connsiteX1-53" fmla="*/ 0 w 8872997"/>
              <a:gd name="connsiteY1-54" fmla="*/ 2167781 h 6054480"/>
              <a:gd name="connsiteX2-55" fmla="*/ 8857160 w 8872997"/>
              <a:gd name="connsiteY2-56" fmla="*/ 0 h 6054480"/>
              <a:gd name="connsiteX3-57" fmla="*/ 8872997 w 8872997"/>
              <a:gd name="connsiteY3-58" fmla="*/ 6054480 h 6054480"/>
              <a:gd name="connsiteX4-59" fmla="*/ 933682 w 8872997"/>
              <a:gd name="connsiteY4-60" fmla="*/ 6050963 h 6054480"/>
              <a:gd name="connsiteX0-61" fmla="*/ 933682 w 8875190"/>
              <a:gd name="connsiteY0-62" fmla="*/ 6063842 h 6067359"/>
              <a:gd name="connsiteX1-63" fmla="*/ 0 w 8875190"/>
              <a:gd name="connsiteY1-64" fmla="*/ 2180660 h 6067359"/>
              <a:gd name="connsiteX2-65" fmla="*/ 8875190 w 8875190"/>
              <a:gd name="connsiteY2-66" fmla="*/ 0 h 6067359"/>
              <a:gd name="connsiteX3-67" fmla="*/ 8872997 w 8875190"/>
              <a:gd name="connsiteY3-68" fmla="*/ 6067359 h 6067359"/>
              <a:gd name="connsiteX4-69" fmla="*/ 933682 w 8875190"/>
              <a:gd name="connsiteY4-70" fmla="*/ 6063842 h 6067359"/>
              <a:gd name="connsiteX0-71" fmla="*/ 933682 w 8872997"/>
              <a:gd name="connsiteY0-72" fmla="*/ 6061266 h 6064783"/>
              <a:gd name="connsiteX1-73" fmla="*/ 0 w 8872997"/>
              <a:gd name="connsiteY1-74" fmla="*/ 2178084 h 6064783"/>
              <a:gd name="connsiteX2-75" fmla="*/ 8872614 w 8872997"/>
              <a:gd name="connsiteY2-76" fmla="*/ 0 h 6064783"/>
              <a:gd name="connsiteX3-77" fmla="*/ 8872997 w 8872997"/>
              <a:gd name="connsiteY3-78" fmla="*/ 6064783 h 6064783"/>
              <a:gd name="connsiteX4-79" fmla="*/ 933682 w 8872997"/>
              <a:gd name="connsiteY4-80" fmla="*/ 6061266 h 6064783"/>
              <a:gd name="connsiteX0-81" fmla="*/ 938445 w 8877760"/>
              <a:gd name="connsiteY0-82" fmla="*/ 6061266 h 6064783"/>
              <a:gd name="connsiteX1-83" fmla="*/ 0 w 8877760"/>
              <a:gd name="connsiteY1-84" fmla="*/ 2175703 h 6064783"/>
              <a:gd name="connsiteX2-85" fmla="*/ 8877377 w 8877760"/>
              <a:gd name="connsiteY2-86" fmla="*/ 0 h 6064783"/>
              <a:gd name="connsiteX3-87" fmla="*/ 8877760 w 8877760"/>
              <a:gd name="connsiteY3-88" fmla="*/ 6064783 h 6064783"/>
              <a:gd name="connsiteX4-89" fmla="*/ 938445 w 8877760"/>
              <a:gd name="connsiteY4-90" fmla="*/ 6061266 h 6064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264404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79705" indent="-179705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/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/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/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/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-1" fmla="*/ 0 w 4643879"/>
              <a:gd name="connsiteY0-2" fmla="*/ 5462044 h 5462044"/>
              <a:gd name="connsiteX1-3" fmla="*/ 11990 w 4643879"/>
              <a:gd name="connsiteY1-4" fmla="*/ 13839 h 5462044"/>
              <a:gd name="connsiteX2-5" fmla="*/ 4643879 w 4643879"/>
              <a:gd name="connsiteY2-6" fmla="*/ 0 h 5462044"/>
              <a:gd name="connsiteX3-7" fmla="*/ 3482909 w 4643879"/>
              <a:gd name="connsiteY3-8" fmla="*/ 5462044 h 5462044"/>
              <a:gd name="connsiteX4-9" fmla="*/ 0 w 4643879"/>
              <a:gd name="connsiteY4-10" fmla="*/ 5462044 h 5462044"/>
              <a:gd name="connsiteX0-11" fmla="*/ 0 w 4643879"/>
              <a:gd name="connsiteY0-12" fmla="*/ 5462044 h 5462044"/>
              <a:gd name="connsiteX1-13" fmla="*/ 11990 w 4643879"/>
              <a:gd name="connsiteY1-14" fmla="*/ 13839 h 5462044"/>
              <a:gd name="connsiteX2-15" fmla="*/ 1026146 w 4643879"/>
              <a:gd name="connsiteY2-16" fmla="*/ 8068 h 5462044"/>
              <a:gd name="connsiteX3-17" fmla="*/ 4643879 w 4643879"/>
              <a:gd name="connsiteY3-18" fmla="*/ 0 h 5462044"/>
              <a:gd name="connsiteX4-19" fmla="*/ 3482909 w 4643879"/>
              <a:gd name="connsiteY4-20" fmla="*/ 5462044 h 5462044"/>
              <a:gd name="connsiteX5" fmla="*/ 0 w 4643879"/>
              <a:gd name="connsiteY5" fmla="*/ 5462044 h 5462044"/>
              <a:gd name="connsiteX0-21" fmla="*/ 0 w 4643879"/>
              <a:gd name="connsiteY0-22" fmla="*/ 5462044 h 5462044"/>
              <a:gd name="connsiteX1-23" fmla="*/ 11990 w 4643879"/>
              <a:gd name="connsiteY1-24" fmla="*/ 13839 h 5462044"/>
              <a:gd name="connsiteX2-25" fmla="*/ 1029484 w 4643879"/>
              <a:gd name="connsiteY2-26" fmla="*/ 2927 h 5462044"/>
              <a:gd name="connsiteX3-27" fmla="*/ 4643879 w 4643879"/>
              <a:gd name="connsiteY3-28" fmla="*/ 0 h 5462044"/>
              <a:gd name="connsiteX4-29" fmla="*/ 3482909 w 4643879"/>
              <a:gd name="connsiteY4-30" fmla="*/ 5462044 h 5462044"/>
              <a:gd name="connsiteX5-31" fmla="*/ 0 w 4643879"/>
              <a:gd name="connsiteY5-32" fmla="*/ 5462044 h 5462044"/>
              <a:gd name="connsiteX0-33" fmla="*/ 0 w 4643879"/>
              <a:gd name="connsiteY0-34" fmla="*/ 5462044 h 5462044"/>
              <a:gd name="connsiteX1-35" fmla="*/ 5006 w 4643879"/>
              <a:gd name="connsiteY1-36" fmla="*/ 210263 h 5462044"/>
              <a:gd name="connsiteX2-37" fmla="*/ 1029484 w 4643879"/>
              <a:gd name="connsiteY2-38" fmla="*/ 2927 h 5462044"/>
              <a:gd name="connsiteX3-39" fmla="*/ 4643879 w 4643879"/>
              <a:gd name="connsiteY3-40" fmla="*/ 0 h 5462044"/>
              <a:gd name="connsiteX4-41" fmla="*/ 3482909 w 4643879"/>
              <a:gd name="connsiteY4-42" fmla="*/ 5462044 h 5462044"/>
              <a:gd name="connsiteX5-43" fmla="*/ 0 w 4643879"/>
              <a:gd name="connsiteY5-44" fmla="*/ 5462044 h 5462044"/>
              <a:gd name="connsiteX0-45" fmla="*/ 0 w 4643879"/>
              <a:gd name="connsiteY0-46" fmla="*/ 5462044 h 5462044"/>
              <a:gd name="connsiteX1-47" fmla="*/ 5006 w 4643879"/>
              <a:gd name="connsiteY1-48" fmla="*/ 210263 h 5462044"/>
              <a:gd name="connsiteX2-49" fmla="*/ 1029484 w 4643879"/>
              <a:gd name="connsiteY2-50" fmla="*/ 2927 h 5462044"/>
              <a:gd name="connsiteX3-51" fmla="*/ 4643879 w 4643879"/>
              <a:gd name="connsiteY3-52" fmla="*/ 0 h 5462044"/>
              <a:gd name="connsiteX4-53" fmla="*/ 4634592 w 4643879"/>
              <a:gd name="connsiteY4-54" fmla="*/ 5460922 h 5462044"/>
              <a:gd name="connsiteX5-55" fmla="*/ 0 w 4643879"/>
              <a:gd name="connsiteY5-56" fmla="*/ 5462044 h 5462044"/>
              <a:gd name="connsiteX0-57" fmla="*/ 0 w 4647218"/>
              <a:gd name="connsiteY0-58" fmla="*/ 5467184 h 5467184"/>
              <a:gd name="connsiteX1-59" fmla="*/ 8345 w 4647218"/>
              <a:gd name="connsiteY1-60" fmla="*/ 210263 h 5467184"/>
              <a:gd name="connsiteX2-61" fmla="*/ 1032823 w 4647218"/>
              <a:gd name="connsiteY2-62" fmla="*/ 2927 h 5467184"/>
              <a:gd name="connsiteX3-63" fmla="*/ 4647218 w 4647218"/>
              <a:gd name="connsiteY3-64" fmla="*/ 0 h 5467184"/>
              <a:gd name="connsiteX4-65" fmla="*/ 4637931 w 4647218"/>
              <a:gd name="connsiteY4-66" fmla="*/ 5460922 h 5467184"/>
              <a:gd name="connsiteX5-67" fmla="*/ 0 w 4647218"/>
              <a:gd name="connsiteY5-68" fmla="*/ 5467184 h 5467184"/>
              <a:gd name="connsiteX0-69" fmla="*/ 0 w 4647218"/>
              <a:gd name="connsiteY0-70" fmla="*/ 5467184 h 5467184"/>
              <a:gd name="connsiteX1-71" fmla="*/ 8345 w 4647218"/>
              <a:gd name="connsiteY1-72" fmla="*/ 210263 h 5467184"/>
              <a:gd name="connsiteX2-73" fmla="*/ 1032823 w 4647218"/>
              <a:gd name="connsiteY2-74" fmla="*/ 2927 h 5467184"/>
              <a:gd name="connsiteX3-75" fmla="*/ 4647218 w 4647218"/>
              <a:gd name="connsiteY3-76" fmla="*/ 0 h 5467184"/>
              <a:gd name="connsiteX4-77" fmla="*/ 4637931 w 4647218"/>
              <a:gd name="connsiteY4-78" fmla="*/ 5460922 h 5467184"/>
              <a:gd name="connsiteX5-79" fmla="*/ 0 w 4647218"/>
              <a:gd name="connsiteY5-80" fmla="*/ 5467184 h 5467184"/>
              <a:gd name="connsiteX0-81" fmla="*/ 0 w 4647218"/>
              <a:gd name="connsiteY0-82" fmla="*/ 5472101 h 5472101"/>
              <a:gd name="connsiteX1-83" fmla="*/ 8345 w 4647218"/>
              <a:gd name="connsiteY1-84" fmla="*/ 215180 h 5472101"/>
              <a:gd name="connsiteX2-85" fmla="*/ 1048878 w 4647218"/>
              <a:gd name="connsiteY2-86" fmla="*/ 0 h 5472101"/>
              <a:gd name="connsiteX3-87" fmla="*/ 4647218 w 4647218"/>
              <a:gd name="connsiteY3-88" fmla="*/ 4917 h 5472101"/>
              <a:gd name="connsiteX4-89" fmla="*/ 4637931 w 4647218"/>
              <a:gd name="connsiteY4-90" fmla="*/ 5465839 h 5472101"/>
              <a:gd name="connsiteX5-91" fmla="*/ 0 w 4647218"/>
              <a:gd name="connsiteY5-92" fmla="*/ 5472101 h 5472101"/>
              <a:gd name="connsiteX0-93" fmla="*/ 0 w 4647218"/>
              <a:gd name="connsiteY0-94" fmla="*/ 5472101 h 5472101"/>
              <a:gd name="connsiteX1-95" fmla="*/ 5908 w 4647218"/>
              <a:gd name="connsiteY1-96" fmla="*/ 224560 h 5472101"/>
              <a:gd name="connsiteX2-97" fmla="*/ 1048878 w 4647218"/>
              <a:gd name="connsiteY2-98" fmla="*/ 0 h 5472101"/>
              <a:gd name="connsiteX3-99" fmla="*/ 4647218 w 4647218"/>
              <a:gd name="connsiteY3-100" fmla="*/ 4917 h 5472101"/>
              <a:gd name="connsiteX4-101" fmla="*/ 4637931 w 4647218"/>
              <a:gd name="connsiteY4-102" fmla="*/ 5465839 h 5472101"/>
              <a:gd name="connsiteX5-103" fmla="*/ 0 w 4647218"/>
              <a:gd name="connsiteY5-104" fmla="*/ 5472101 h 5472101"/>
              <a:gd name="connsiteX0-105" fmla="*/ 481 w 4647699"/>
              <a:gd name="connsiteY0-106" fmla="*/ 5472101 h 5472101"/>
              <a:gd name="connsiteX1-107" fmla="*/ 1250 w 4647699"/>
              <a:gd name="connsiteY1-108" fmla="*/ 221221 h 5472101"/>
              <a:gd name="connsiteX2-109" fmla="*/ 1049359 w 4647699"/>
              <a:gd name="connsiteY2-110" fmla="*/ 0 h 5472101"/>
              <a:gd name="connsiteX3-111" fmla="*/ 4647699 w 4647699"/>
              <a:gd name="connsiteY3-112" fmla="*/ 4917 h 5472101"/>
              <a:gd name="connsiteX4-113" fmla="*/ 4638412 w 4647699"/>
              <a:gd name="connsiteY4-114" fmla="*/ 5465839 h 5472101"/>
              <a:gd name="connsiteX5-115" fmla="*/ 481 w 4647699"/>
              <a:gd name="connsiteY5-116" fmla="*/ 5472101 h 5472101"/>
              <a:gd name="connsiteX0-117" fmla="*/ 481 w 4647699"/>
              <a:gd name="connsiteY0-118" fmla="*/ 5472101 h 5472101"/>
              <a:gd name="connsiteX1-119" fmla="*/ 1250 w 4647699"/>
              <a:gd name="connsiteY1-120" fmla="*/ 221221 h 5472101"/>
              <a:gd name="connsiteX2-121" fmla="*/ 1049359 w 4647699"/>
              <a:gd name="connsiteY2-122" fmla="*/ 0 h 5472101"/>
              <a:gd name="connsiteX3-123" fmla="*/ 4647699 w 4647699"/>
              <a:gd name="connsiteY3-124" fmla="*/ 4917 h 5472101"/>
              <a:gd name="connsiteX4-125" fmla="*/ 4643537 w 4647699"/>
              <a:gd name="connsiteY4-126" fmla="*/ 5464749 h 5472101"/>
              <a:gd name="connsiteX5-127" fmla="*/ 481 w 4647699"/>
              <a:gd name="connsiteY5-128" fmla="*/ 5472101 h 54721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31" y="connsiteY5-32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365396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/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/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/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79705" indent="-179705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/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/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-1" fmla="*/ 6333977 w 6396137"/>
                <a:gd name="connsiteY0-2" fmla="*/ 0 h 1759509"/>
                <a:gd name="connsiteX1-3" fmla="*/ 0 w 6396137"/>
                <a:gd name="connsiteY1-4" fmla="*/ 444000 h 1759509"/>
                <a:gd name="connsiteX2-5" fmla="*/ 0 w 6396137"/>
                <a:gd name="connsiteY2-6" fmla="*/ 1759509 h 1759509"/>
                <a:gd name="connsiteX3-7" fmla="*/ 6396137 w 6396137"/>
                <a:gd name="connsiteY3-8" fmla="*/ 834832 h 1759509"/>
                <a:gd name="connsiteX4-9" fmla="*/ 6333977 w 6396137"/>
                <a:gd name="connsiteY4-10" fmla="*/ 0 h 175950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/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/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/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-1" fmla="*/ 0 w 5738813"/>
              <a:gd name="connsiteY0-2" fmla="*/ 5403850 h 5403850"/>
              <a:gd name="connsiteX1-3" fmla="*/ 11560 w 5738813"/>
              <a:gd name="connsiteY1-4" fmla="*/ 6440 h 5403850"/>
              <a:gd name="connsiteX2-5" fmla="*/ 4387851 w 5738813"/>
              <a:gd name="connsiteY2-6" fmla="*/ 0 h 5403850"/>
              <a:gd name="connsiteX3-7" fmla="*/ 5738813 w 5738813"/>
              <a:gd name="connsiteY3-8" fmla="*/ 5403850 h 5403850"/>
              <a:gd name="connsiteX4-9" fmla="*/ 0 w 5738813"/>
              <a:gd name="connsiteY4-10" fmla="*/ 5403850 h 5403850"/>
              <a:gd name="connsiteX0-11" fmla="*/ 0 w 5746572"/>
              <a:gd name="connsiteY0-12" fmla="*/ 5397410 h 5397410"/>
              <a:gd name="connsiteX1-13" fmla="*/ 11560 w 5746572"/>
              <a:gd name="connsiteY1-14" fmla="*/ 0 h 5397410"/>
              <a:gd name="connsiteX2-15" fmla="*/ 5746572 w 5746572"/>
              <a:gd name="connsiteY2-16" fmla="*/ 6439 h 5397410"/>
              <a:gd name="connsiteX3-17" fmla="*/ 5738813 w 5746572"/>
              <a:gd name="connsiteY3-18" fmla="*/ 5397410 h 5397410"/>
              <a:gd name="connsiteX4-19" fmla="*/ 0 w 5746572"/>
              <a:gd name="connsiteY4-20" fmla="*/ 5397410 h 5397410"/>
              <a:gd name="connsiteX0-21" fmla="*/ 0 w 6092996"/>
              <a:gd name="connsiteY0-22" fmla="*/ 5397410 h 5397410"/>
              <a:gd name="connsiteX1-23" fmla="*/ 11560 w 6092996"/>
              <a:gd name="connsiteY1-24" fmla="*/ 0 h 5397410"/>
              <a:gd name="connsiteX2-25" fmla="*/ 5746572 w 6092996"/>
              <a:gd name="connsiteY2-26" fmla="*/ 6439 h 5397410"/>
              <a:gd name="connsiteX3-27" fmla="*/ 6092982 w 6092996"/>
              <a:gd name="connsiteY3-28" fmla="*/ 4940210 h 5397410"/>
              <a:gd name="connsiteX4-29" fmla="*/ 0 w 6092996"/>
              <a:gd name="connsiteY4-30" fmla="*/ 5397410 h 5397410"/>
              <a:gd name="connsiteX0-31" fmla="*/ 0 w 6092982"/>
              <a:gd name="connsiteY0-32" fmla="*/ 5397410 h 5397410"/>
              <a:gd name="connsiteX1-33" fmla="*/ 11560 w 6092982"/>
              <a:gd name="connsiteY1-34" fmla="*/ 0 h 5397410"/>
              <a:gd name="connsiteX2-35" fmla="*/ 5746572 w 6092982"/>
              <a:gd name="connsiteY2-36" fmla="*/ 6439 h 5397410"/>
              <a:gd name="connsiteX3-37" fmla="*/ 6092982 w 6092982"/>
              <a:gd name="connsiteY3-38" fmla="*/ 4940210 h 5397410"/>
              <a:gd name="connsiteX4-39" fmla="*/ 0 w 6092982"/>
              <a:gd name="connsiteY4-40" fmla="*/ 5397410 h 5397410"/>
              <a:gd name="connsiteX0-41" fmla="*/ 0 w 6092982"/>
              <a:gd name="connsiteY0-42" fmla="*/ 5397410 h 5397410"/>
              <a:gd name="connsiteX1-43" fmla="*/ 11560 w 6092982"/>
              <a:gd name="connsiteY1-44" fmla="*/ 0 h 5397410"/>
              <a:gd name="connsiteX2-45" fmla="*/ 5746572 w 6092982"/>
              <a:gd name="connsiteY2-46" fmla="*/ 6439 h 5397410"/>
              <a:gd name="connsiteX3-47" fmla="*/ 6092982 w 6092982"/>
              <a:gd name="connsiteY3-48" fmla="*/ 4940210 h 5397410"/>
              <a:gd name="connsiteX4-49" fmla="*/ 0 w 6092982"/>
              <a:gd name="connsiteY4-50" fmla="*/ 5397410 h 5397410"/>
              <a:gd name="connsiteX0-51" fmla="*/ 0 w 6092982"/>
              <a:gd name="connsiteY0-52" fmla="*/ 5397410 h 5397410"/>
              <a:gd name="connsiteX1-53" fmla="*/ 11560 w 6092982"/>
              <a:gd name="connsiteY1-54" fmla="*/ 0 h 5397410"/>
              <a:gd name="connsiteX2-55" fmla="*/ 5746572 w 6092982"/>
              <a:gd name="connsiteY2-56" fmla="*/ 6439 h 5397410"/>
              <a:gd name="connsiteX3-57" fmla="*/ 6092982 w 6092982"/>
              <a:gd name="connsiteY3-58" fmla="*/ 4940210 h 5397410"/>
              <a:gd name="connsiteX4-59" fmla="*/ 0 w 6092982"/>
              <a:gd name="connsiteY4-60" fmla="*/ 5397410 h 5397410"/>
              <a:gd name="connsiteX0-61" fmla="*/ 0 w 6092982"/>
              <a:gd name="connsiteY0-62" fmla="*/ 5408602 h 5408602"/>
              <a:gd name="connsiteX1-63" fmla="*/ 11560 w 6092982"/>
              <a:gd name="connsiteY1-64" fmla="*/ 0 h 5408602"/>
              <a:gd name="connsiteX2-65" fmla="*/ 5746572 w 6092982"/>
              <a:gd name="connsiteY2-66" fmla="*/ 6439 h 5408602"/>
              <a:gd name="connsiteX3-67" fmla="*/ 6092982 w 6092982"/>
              <a:gd name="connsiteY3-68" fmla="*/ 4940210 h 5408602"/>
              <a:gd name="connsiteX4-69" fmla="*/ 0 w 6092982"/>
              <a:gd name="connsiteY4-70" fmla="*/ 5408602 h 5408602"/>
              <a:gd name="connsiteX0-71" fmla="*/ 0 w 6065273"/>
              <a:gd name="connsiteY0-72" fmla="*/ 5408602 h 5408602"/>
              <a:gd name="connsiteX1-73" fmla="*/ 11560 w 6065273"/>
              <a:gd name="connsiteY1-74" fmla="*/ 0 h 5408602"/>
              <a:gd name="connsiteX2-75" fmla="*/ 5746572 w 6065273"/>
              <a:gd name="connsiteY2-76" fmla="*/ 6439 h 5408602"/>
              <a:gd name="connsiteX3-77" fmla="*/ 6065273 w 6065273"/>
              <a:gd name="connsiteY3-78" fmla="*/ 4979386 h 5408602"/>
              <a:gd name="connsiteX4-79" fmla="*/ 0 w 6065273"/>
              <a:gd name="connsiteY4-80" fmla="*/ 5408602 h 5408602"/>
              <a:gd name="connsiteX0-81" fmla="*/ 0 w 6065273"/>
              <a:gd name="connsiteY0-82" fmla="*/ 5408602 h 5408602"/>
              <a:gd name="connsiteX1-83" fmla="*/ 11560 w 6065273"/>
              <a:gd name="connsiteY1-84" fmla="*/ 0 h 5408602"/>
              <a:gd name="connsiteX2-85" fmla="*/ 5724405 w 6065273"/>
              <a:gd name="connsiteY2-86" fmla="*/ 12034 h 5408602"/>
              <a:gd name="connsiteX3-87" fmla="*/ 6065273 w 6065273"/>
              <a:gd name="connsiteY3-88" fmla="*/ 4979386 h 5408602"/>
              <a:gd name="connsiteX4-89" fmla="*/ 0 w 6065273"/>
              <a:gd name="connsiteY4-90" fmla="*/ 5408602 h 5408602"/>
              <a:gd name="connsiteX0-91" fmla="*/ 0 w 6065273"/>
              <a:gd name="connsiteY0-92" fmla="*/ 5408602 h 5408602"/>
              <a:gd name="connsiteX1-93" fmla="*/ 11560 w 6065273"/>
              <a:gd name="connsiteY1-94" fmla="*/ 0 h 5408602"/>
              <a:gd name="connsiteX2-95" fmla="*/ 5724405 w 6065273"/>
              <a:gd name="connsiteY2-96" fmla="*/ 841 h 5408602"/>
              <a:gd name="connsiteX3-97" fmla="*/ 6065273 w 6065273"/>
              <a:gd name="connsiteY3-98" fmla="*/ 4979386 h 5408602"/>
              <a:gd name="connsiteX4-99" fmla="*/ 0 w 6065273"/>
              <a:gd name="connsiteY4-100" fmla="*/ 5408602 h 5408602"/>
              <a:gd name="connsiteX0-101" fmla="*/ 693 w 6065966"/>
              <a:gd name="connsiteY0-102" fmla="*/ 5408602 h 5408602"/>
              <a:gd name="connsiteX1-103" fmla="*/ 1170 w 6065966"/>
              <a:gd name="connsiteY1-104" fmla="*/ 0 h 5408602"/>
              <a:gd name="connsiteX2-105" fmla="*/ 5725098 w 6065966"/>
              <a:gd name="connsiteY2-106" fmla="*/ 841 h 5408602"/>
              <a:gd name="connsiteX3-107" fmla="*/ 6065966 w 6065966"/>
              <a:gd name="connsiteY3-108" fmla="*/ 4979386 h 5408602"/>
              <a:gd name="connsiteX4-109" fmla="*/ 693 w 6065966"/>
              <a:gd name="connsiteY4-110" fmla="*/ 5408602 h 54086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308187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/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/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11298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/>
          <p:cNvSpPr>
            <a:spLocks noGrp="1"/>
          </p:cNvSpPr>
          <p:nvPr>
            <p:ph type="chart" sz="quarter" idx="14" hasCustomPrompt="1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838808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/>
          <p:cNvSpPr>
            <a:spLocks noGrp="1"/>
          </p:cNvSpPr>
          <p:nvPr>
            <p:ph type="tbl" sz="quarter" idx="13" hasCustomPrompt="1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/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/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7982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/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/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/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/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-1" fmla="*/ 0 w 4187844"/>
              <a:gd name="connsiteY0-2" fmla="*/ 916770 h 1051526"/>
              <a:gd name="connsiteX1-3" fmla="*/ 229193 w 4187844"/>
              <a:gd name="connsiteY1-4" fmla="*/ 0 h 1051526"/>
              <a:gd name="connsiteX2-5" fmla="*/ 3782588 w 4187844"/>
              <a:gd name="connsiteY2-6" fmla="*/ 0 h 1051526"/>
              <a:gd name="connsiteX3-7" fmla="*/ 4187844 w 4187844"/>
              <a:gd name="connsiteY3-8" fmla="*/ 1051526 h 1051526"/>
              <a:gd name="connsiteX4-9" fmla="*/ 0 w 4187844"/>
              <a:gd name="connsiteY4-10" fmla="*/ 916770 h 1051526"/>
              <a:gd name="connsiteX0-11" fmla="*/ 0 w 4187844"/>
              <a:gd name="connsiteY0-12" fmla="*/ 939936 h 1074692"/>
              <a:gd name="connsiteX1-13" fmla="*/ 229193 w 4187844"/>
              <a:gd name="connsiteY1-14" fmla="*/ 23166 h 1074692"/>
              <a:gd name="connsiteX2-15" fmla="*/ 4165479 w 4187844"/>
              <a:gd name="connsiteY2-16" fmla="*/ 0 h 1074692"/>
              <a:gd name="connsiteX3-17" fmla="*/ 4187844 w 4187844"/>
              <a:gd name="connsiteY3-18" fmla="*/ 1074692 h 1074692"/>
              <a:gd name="connsiteX4-19" fmla="*/ 0 w 4187844"/>
              <a:gd name="connsiteY4-20" fmla="*/ 939936 h 1074692"/>
              <a:gd name="connsiteX0-21" fmla="*/ 0 w 4860085"/>
              <a:gd name="connsiteY0-22" fmla="*/ 1101781 h 1101781"/>
              <a:gd name="connsiteX1-23" fmla="*/ 901434 w 4860085"/>
              <a:gd name="connsiteY1-24" fmla="*/ 23166 h 1101781"/>
              <a:gd name="connsiteX2-25" fmla="*/ 4837720 w 4860085"/>
              <a:gd name="connsiteY2-26" fmla="*/ 0 h 1101781"/>
              <a:gd name="connsiteX3-27" fmla="*/ 4860085 w 4860085"/>
              <a:gd name="connsiteY3-28" fmla="*/ 1074692 h 1101781"/>
              <a:gd name="connsiteX4-29" fmla="*/ 0 w 4860085"/>
              <a:gd name="connsiteY4-30" fmla="*/ 1101781 h 1101781"/>
              <a:gd name="connsiteX0-31" fmla="*/ 0 w 4860085"/>
              <a:gd name="connsiteY0-32" fmla="*/ 1101781 h 1101781"/>
              <a:gd name="connsiteX1-33" fmla="*/ 84487 w 4860085"/>
              <a:gd name="connsiteY1-34" fmla="*/ 53552 h 1101781"/>
              <a:gd name="connsiteX2-35" fmla="*/ 4837720 w 4860085"/>
              <a:gd name="connsiteY2-36" fmla="*/ 0 h 1101781"/>
              <a:gd name="connsiteX3-37" fmla="*/ 4860085 w 4860085"/>
              <a:gd name="connsiteY3-38" fmla="*/ 1074692 h 1101781"/>
              <a:gd name="connsiteX4-39" fmla="*/ 0 w 4860085"/>
              <a:gd name="connsiteY4-40" fmla="*/ 1101781 h 1101781"/>
              <a:gd name="connsiteX0-41" fmla="*/ 0 w 4886832"/>
              <a:gd name="connsiteY0-42" fmla="*/ 1098969 h 1098969"/>
              <a:gd name="connsiteX1-43" fmla="*/ 111234 w 4886832"/>
              <a:gd name="connsiteY1-44" fmla="*/ 53552 h 1098969"/>
              <a:gd name="connsiteX2-45" fmla="*/ 4864467 w 4886832"/>
              <a:gd name="connsiteY2-46" fmla="*/ 0 h 1098969"/>
              <a:gd name="connsiteX3-47" fmla="*/ 4886832 w 4886832"/>
              <a:gd name="connsiteY3-48" fmla="*/ 1074692 h 1098969"/>
              <a:gd name="connsiteX4-49" fmla="*/ 0 w 4886832"/>
              <a:gd name="connsiteY4-50" fmla="*/ 1098969 h 1098969"/>
              <a:gd name="connsiteX0-51" fmla="*/ 0 w 4886832"/>
              <a:gd name="connsiteY0-52" fmla="*/ 1098969 h 1098969"/>
              <a:gd name="connsiteX1-53" fmla="*/ 95749 w 4886832"/>
              <a:gd name="connsiteY1-54" fmla="*/ 46516 h 1098969"/>
              <a:gd name="connsiteX2-55" fmla="*/ 4864467 w 4886832"/>
              <a:gd name="connsiteY2-56" fmla="*/ 0 h 1098969"/>
              <a:gd name="connsiteX3-57" fmla="*/ 4886832 w 4886832"/>
              <a:gd name="connsiteY3-58" fmla="*/ 1074692 h 1098969"/>
              <a:gd name="connsiteX4-59" fmla="*/ 0 w 4886832"/>
              <a:gd name="connsiteY4-60" fmla="*/ 1098969 h 1098969"/>
              <a:gd name="connsiteX0-61" fmla="*/ 0 w 4892182"/>
              <a:gd name="connsiteY0-62" fmla="*/ 1098407 h 1098407"/>
              <a:gd name="connsiteX1-63" fmla="*/ 101099 w 4892182"/>
              <a:gd name="connsiteY1-64" fmla="*/ 46516 h 1098407"/>
              <a:gd name="connsiteX2-65" fmla="*/ 4869817 w 4892182"/>
              <a:gd name="connsiteY2-66" fmla="*/ 0 h 1098407"/>
              <a:gd name="connsiteX3-67" fmla="*/ 4892182 w 4892182"/>
              <a:gd name="connsiteY3-68" fmla="*/ 1074692 h 1098407"/>
              <a:gd name="connsiteX4-69" fmla="*/ 0 w 4892182"/>
              <a:gd name="connsiteY4-70" fmla="*/ 1098407 h 1098407"/>
              <a:gd name="connsiteX0-71" fmla="*/ 5888 w 4898070"/>
              <a:gd name="connsiteY0-72" fmla="*/ 1098407 h 1098407"/>
              <a:gd name="connsiteX1-73" fmla="*/ 0 w 4898070"/>
              <a:gd name="connsiteY1-74" fmla="*/ 35271 h 1098407"/>
              <a:gd name="connsiteX2-75" fmla="*/ 4875705 w 4898070"/>
              <a:gd name="connsiteY2-76" fmla="*/ 0 h 1098407"/>
              <a:gd name="connsiteX3-77" fmla="*/ 4898070 w 4898070"/>
              <a:gd name="connsiteY3-78" fmla="*/ 1074692 h 1098407"/>
              <a:gd name="connsiteX4-79" fmla="*/ 5888 w 4898070"/>
              <a:gd name="connsiteY4-80" fmla="*/ 1098407 h 1098407"/>
              <a:gd name="connsiteX0-81" fmla="*/ 25 w 5005106"/>
              <a:gd name="connsiteY0-82" fmla="*/ 1091949 h 1091949"/>
              <a:gd name="connsiteX1-83" fmla="*/ 107036 w 5005106"/>
              <a:gd name="connsiteY1-84" fmla="*/ 35271 h 1091949"/>
              <a:gd name="connsiteX2-85" fmla="*/ 4982741 w 5005106"/>
              <a:gd name="connsiteY2-86" fmla="*/ 0 h 1091949"/>
              <a:gd name="connsiteX3-87" fmla="*/ 5005106 w 5005106"/>
              <a:gd name="connsiteY3-88" fmla="*/ 1074692 h 1091949"/>
              <a:gd name="connsiteX4-89" fmla="*/ 25 w 5005106"/>
              <a:gd name="connsiteY4-90" fmla="*/ 1091949 h 1091949"/>
              <a:gd name="connsiteX0-91" fmla="*/ 0 w 5005081"/>
              <a:gd name="connsiteY0-92" fmla="*/ 1091949 h 1091949"/>
              <a:gd name="connsiteX1-93" fmla="*/ 107011 w 5005081"/>
              <a:gd name="connsiteY1-94" fmla="*/ 35271 h 1091949"/>
              <a:gd name="connsiteX2-95" fmla="*/ 4982716 w 5005081"/>
              <a:gd name="connsiteY2-96" fmla="*/ 0 h 1091949"/>
              <a:gd name="connsiteX3-97" fmla="*/ 5005081 w 5005081"/>
              <a:gd name="connsiteY3-98" fmla="*/ 1074692 h 1091949"/>
              <a:gd name="connsiteX4-99" fmla="*/ 0 w 5005081"/>
              <a:gd name="connsiteY4-100" fmla="*/ 1091949 h 1091949"/>
              <a:gd name="connsiteX0-101" fmla="*/ 0 w 5005081"/>
              <a:gd name="connsiteY0-102" fmla="*/ 1091949 h 1091949"/>
              <a:gd name="connsiteX1-103" fmla="*/ 107011 w 5005081"/>
              <a:gd name="connsiteY1-104" fmla="*/ 35271 h 1091949"/>
              <a:gd name="connsiteX2-105" fmla="*/ 4982716 w 5005081"/>
              <a:gd name="connsiteY2-106" fmla="*/ 0 h 1091949"/>
              <a:gd name="connsiteX3-107" fmla="*/ 5005081 w 5005081"/>
              <a:gd name="connsiteY3-108" fmla="*/ 1074692 h 1091949"/>
              <a:gd name="connsiteX4-109" fmla="*/ 0 w 5005081"/>
              <a:gd name="connsiteY4-110" fmla="*/ 1091949 h 109194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29285383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/>
          <p:cNvSpPr>
            <a:spLocks noGrp="1"/>
          </p:cNvSpPr>
          <p:nvPr>
            <p:ph type="media" sz="quarter" idx="13" hasCustomPrompt="1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/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/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/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/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988849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/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/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/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/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/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/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/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/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/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/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/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/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/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/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/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-1" fmla="*/ 0 w 914400"/>
              <a:gd name="connsiteY0-2" fmla="*/ 939114 h 939114"/>
              <a:gd name="connsiteX1-3" fmla="*/ 228600 w 914400"/>
              <a:gd name="connsiteY1-4" fmla="*/ 24714 h 939114"/>
              <a:gd name="connsiteX2-5" fmla="*/ 681681 w 914400"/>
              <a:gd name="connsiteY2-6" fmla="*/ 0 h 939114"/>
              <a:gd name="connsiteX3-7" fmla="*/ 914400 w 914400"/>
              <a:gd name="connsiteY3-8" fmla="*/ 939114 h 939114"/>
              <a:gd name="connsiteX4-9" fmla="*/ 0 w 914400"/>
              <a:gd name="connsiteY4-10" fmla="*/ 939114 h 939114"/>
              <a:gd name="connsiteX0-11" fmla="*/ 891746 w 1806146"/>
              <a:gd name="connsiteY0-12" fmla="*/ 939114 h 939114"/>
              <a:gd name="connsiteX1-13" fmla="*/ 0 w 1806146"/>
              <a:gd name="connsiteY1-14" fmla="*/ 284206 h 939114"/>
              <a:gd name="connsiteX2-15" fmla="*/ 1573427 w 1806146"/>
              <a:gd name="connsiteY2-16" fmla="*/ 0 h 939114"/>
              <a:gd name="connsiteX3-17" fmla="*/ 1806146 w 1806146"/>
              <a:gd name="connsiteY3-18" fmla="*/ 939114 h 939114"/>
              <a:gd name="connsiteX4-19" fmla="*/ 891746 w 1806146"/>
              <a:gd name="connsiteY4-20" fmla="*/ 939114 h 939114"/>
              <a:gd name="connsiteX0-21" fmla="*/ 891746 w 1806146"/>
              <a:gd name="connsiteY0-22" fmla="*/ 943233 h 943233"/>
              <a:gd name="connsiteX1-23" fmla="*/ 0 w 1806146"/>
              <a:gd name="connsiteY1-24" fmla="*/ 288325 h 943233"/>
              <a:gd name="connsiteX2-25" fmla="*/ 1577546 w 1806146"/>
              <a:gd name="connsiteY2-26" fmla="*/ 0 h 943233"/>
              <a:gd name="connsiteX3-27" fmla="*/ 1806146 w 1806146"/>
              <a:gd name="connsiteY3-28" fmla="*/ 943233 h 943233"/>
              <a:gd name="connsiteX4-29" fmla="*/ 891746 w 1806146"/>
              <a:gd name="connsiteY4-30" fmla="*/ 943233 h 943233"/>
              <a:gd name="connsiteX0-31" fmla="*/ 891746 w 2286594"/>
              <a:gd name="connsiteY0-32" fmla="*/ 943233 h 4182379"/>
              <a:gd name="connsiteX1-33" fmla="*/ 0 w 2286594"/>
              <a:gd name="connsiteY1-34" fmla="*/ 288325 h 4182379"/>
              <a:gd name="connsiteX2-35" fmla="*/ 1577546 w 2286594"/>
              <a:gd name="connsiteY2-36" fmla="*/ 0 h 4182379"/>
              <a:gd name="connsiteX3-37" fmla="*/ 2286594 w 2286594"/>
              <a:gd name="connsiteY3-38" fmla="*/ 4182379 h 4182379"/>
              <a:gd name="connsiteX4-39" fmla="*/ 891746 w 2286594"/>
              <a:gd name="connsiteY4-40" fmla="*/ 943233 h 4182379"/>
              <a:gd name="connsiteX0-41" fmla="*/ 0 w 5997845"/>
              <a:gd name="connsiteY0-42" fmla="*/ 5220765 h 5220765"/>
              <a:gd name="connsiteX1-43" fmla="*/ 3711251 w 5997845"/>
              <a:gd name="connsiteY1-44" fmla="*/ 288325 h 5220765"/>
              <a:gd name="connsiteX2-45" fmla="*/ 5288797 w 5997845"/>
              <a:gd name="connsiteY2-46" fmla="*/ 0 h 5220765"/>
              <a:gd name="connsiteX3-47" fmla="*/ 5997845 w 5997845"/>
              <a:gd name="connsiteY3-48" fmla="*/ 4182379 h 5220765"/>
              <a:gd name="connsiteX4-49" fmla="*/ 0 w 5997845"/>
              <a:gd name="connsiteY4-50" fmla="*/ 5220765 h 5220765"/>
              <a:gd name="connsiteX0-51" fmla="*/ 0 w 5997845"/>
              <a:gd name="connsiteY0-52" fmla="*/ 5220765 h 5220765"/>
              <a:gd name="connsiteX1-53" fmla="*/ 7156 w 5997845"/>
              <a:gd name="connsiteY1-54" fmla="*/ 970251 h 5220765"/>
              <a:gd name="connsiteX2-55" fmla="*/ 5288797 w 5997845"/>
              <a:gd name="connsiteY2-56" fmla="*/ 0 h 5220765"/>
              <a:gd name="connsiteX3-57" fmla="*/ 5997845 w 5997845"/>
              <a:gd name="connsiteY3-58" fmla="*/ 4182379 h 5220765"/>
              <a:gd name="connsiteX4-59" fmla="*/ 0 w 5997845"/>
              <a:gd name="connsiteY4-60" fmla="*/ 5220765 h 5220765"/>
              <a:gd name="connsiteX0-61" fmla="*/ 20358 w 6018203"/>
              <a:gd name="connsiteY0-62" fmla="*/ 5220765 h 5220765"/>
              <a:gd name="connsiteX1-63" fmla="*/ 160 w 6018203"/>
              <a:gd name="connsiteY1-64" fmla="*/ 950713 h 5220765"/>
              <a:gd name="connsiteX2-65" fmla="*/ 5309155 w 6018203"/>
              <a:gd name="connsiteY2-66" fmla="*/ 0 h 5220765"/>
              <a:gd name="connsiteX3-67" fmla="*/ 6018203 w 6018203"/>
              <a:gd name="connsiteY3-68" fmla="*/ 4182379 h 5220765"/>
              <a:gd name="connsiteX4-69" fmla="*/ 20358 w 6018203"/>
              <a:gd name="connsiteY4-70" fmla="*/ 5220765 h 5220765"/>
              <a:gd name="connsiteX0-71" fmla="*/ 0 w 6025199"/>
              <a:gd name="connsiteY0-72" fmla="*/ 5252027 h 5252027"/>
              <a:gd name="connsiteX1-73" fmla="*/ 7156 w 6025199"/>
              <a:gd name="connsiteY1-74" fmla="*/ 950713 h 5252027"/>
              <a:gd name="connsiteX2-75" fmla="*/ 5316151 w 6025199"/>
              <a:gd name="connsiteY2-76" fmla="*/ 0 h 5252027"/>
              <a:gd name="connsiteX3-77" fmla="*/ 6025199 w 6025199"/>
              <a:gd name="connsiteY3-78" fmla="*/ 4182379 h 5252027"/>
              <a:gd name="connsiteX4-79" fmla="*/ 0 w 6025199"/>
              <a:gd name="connsiteY4-80" fmla="*/ 5252027 h 5252027"/>
              <a:gd name="connsiteX0-81" fmla="*/ 0 w 6048645"/>
              <a:gd name="connsiteY0-82" fmla="*/ 5252027 h 5252027"/>
              <a:gd name="connsiteX1-83" fmla="*/ 7156 w 6048645"/>
              <a:gd name="connsiteY1-84" fmla="*/ 950713 h 5252027"/>
              <a:gd name="connsiteX2-85" fmla="*/ 5316151 w 6048645"/>
              <a:gd name="connsiteY2-86" fmla="*/ 0 h 5252027"/>
              <a:gd name="connsiteX3-87" fmla="*/ 6048645 w 6048645"/>
              <a:gd name="connsiteY3-88" fmla="*/ 4162841 h 5252027"/>
              <a:gd name="connsiteX4-89" fmla="*/ 0 w 6048645"/>
              <a:gd name="connsiteY4-90" fmla="*/ 5252027 h 5252027"/>
              <a:gd name="connsiteX0-91" fmla="*/ 0 w 6052552"/>
              <a:gd name="connsiteY0-92" fmla="*/ 5252027 h 5252027"/>
              <a:gd name="connsiteX1-93" fmla="*/ 7156 w 6052552"/>
              <a:gd name="connsiteY1-94" fmla="*/ 950713 h 5252027"/>
              <a:gd name="connsiteX2-95" fmla="*/ 5316151 w 6052552"/>
              <a:gd name="connsiteY2-96" fmla="*/ 0 h 5252027"/>
              <a:gd name="connsiteX3-97" fmla="*/ 6052552 w 6052552"/>
              <a:gd name="connsiteY3-98" fmla="*/ 4158933 h 5252027"/>
              <a:gd name="connsiteX4-99" fmla="*/ 0 w 6052552"/>
              <a:gd name="connsiteY4-100" fmla="*/ 5252027 h 5252027"/>
              <a:gd name="connsiteX0-101" fmla="*/ 0 w 6052552"/>
              <a:gd name="connsiteY0-102" fmla="*/ 5259842 h 5259842"/>
              <a:gd name="connsiteX1-103" fmla="*/ 7156 w 6052552"/>
              <a:gd name="connsiteY1-104" fmla="*/ 958528 h 5259842"/>
              <a:gd name="connsiteX2-105" fmla="*/ 5320059 w 6052552"/>
              <a:gd name="connsiteY2-106" fmla="*/ 0 h 5259842"/>
              <a:gd name="connsiteX3-107" fmla="*/ 6052552 w 6052552"/>
              <a:gd name="connsiteY3-108" fmla="*/ 4166748 h 5259842"/>
              <a:gd name="connsiteX4-109" fmla="*/ 0 w 6052552"/>
              <a:gd name="connsiteY4-110" fmla="*/ 5259842 h 52598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/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98175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/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/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/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/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/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/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/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/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-1" fmla="*/ 6386830 w 6605059"/>
                <a:gd name="connsiteY0-2" fmla="*/ 0 h 2459990"/>
                <a:gd name="connsiteX1-3" fmla="*/ 0 w 6605059"/>
                <a:gd name="connsiteY1-4" fmla="*/ 1653540 h 2459990"/>
                <a:gd name="connsiteX2-5" fmla="*/ 0 w 6605059"/>
                <a:gd name="connsiteY2-6" fmla="*/ 2459990 h 2459990"/>
                <a:gd name="connsiteX3-7" fmla="*/ 1983740 w 6605059"/>
                <a:gd name="connsiteY3-8" fmla="*/ 2459990 h 2459990"/>
                <a:gd name="connsiteX4-9" fmla="*/ 6605059 w 6605059"/>
                <a:gd name="connsiteY4-10" fmla="*/ 1157391 h 2459990"/>
                <a:gd name="connsiteX5-11" fmla="*/ 6386830 w 6605059"/>
                <a:gd name="connsiteY5-12" fmla="*/ 0 h 2459990"/>
                <a:gd name="connsiteX0-13" fmla="*/ 6386830 w 6605059"/>
                <a:gd name="connsiteY0-14" fmla="*/ 0 h 2459990"/>
                <a:gd name="connsiteX1-15" fmla="*/ 0 w 6605059"/>
                <a:gd name="connsiteY1-16" fmla="*/ 1653540 h 2459990"/>
                <a:gd name="connsiteX2-17" fmla="*/ 0 w 6605059"/>
                <a:gd name="connsiteY2-18" fmla="*/ 2459990 h 2459990"/>
                <a:gd name="connsiteX3-19" fmla="*/ 1983740 w 6605059"/>
                <a:gd name="connsiteY3-20" fmla="*/ 2459990 h 2459990"/>
                <a:gd name="connsiteX4-21" fmla="*/ 6605059 w 6605059"/>
                <a:gd name="connsiteY4-22" fmla="*/ 1148976 h 2459990"/>
                <a:gd name="connsiteX5-23" fmla="*/ 6386830 w 6605059"/>
                <a:gd name="connsiteY5-24" fmla="*/ 0 h 245999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/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/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/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/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/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335502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/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/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/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/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0692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04384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5393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/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90376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49121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/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/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/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/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04575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4083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/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/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937333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/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/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/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/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/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/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/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/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5172929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/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/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/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/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/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/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/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/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/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/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/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/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/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/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3453567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4037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1 &amp; 2  </a:t>
            </a:r>
            <a:endParaRPr lang="ru-RU" dirty="0"/>
          </a:p>
        </p:txBody>
      </p:sp>
      <p:pic>
        <p:nvPicPr>
          <p:cNvPr id="9" name="Picture Placeholder 8" descr="Kids on Desk Looking at Notebook">
            <a:extLst>
              <a:ext uri="{FF2B5EF4-FFF2-40B4-BE49-F238E27FC236}">
                <a16:creationId xmlns:a16="http://schemas.microsoft.com/office/drawing/2014/main" id="{F1EACC03-9DC7-4C77-9BAE-11CBF767B58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" r="26"/>
          <a:stretch/>
        </p:blipFill>
        <p:spPr/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Meet the teacher </a:t>
            </a:r>
            <a:endParaRPr lang="ru-RU" sz="40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September 2025</a:t>
            </a:r>
            <a:endParaRPr lang="ru-RU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153" y="252933"/>
            <a:ext cx="1724297" cy="172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3235" y="2427296"/>
            <a:ext cx="5406838" cy="39841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u="sng" dirty="0">
                <a:latin typeface="Century Gothic" panose="020B0502020202020204" pitchFamily="34" charset="0"/>
              </a:rPr>
              <a:t>Teachers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Tubby (Badger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Inci</a:t>
            </a:r>
            <a:r>
              <a:rPr lang="en-US" sz="2000" dirty="0">
                <a:latin typeface="Century Gothic" panose="020B0502020202020204" pitchFamily="34" charset="0"/>
              </a:rPr>
              <a:t> (Squirrel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MacDiarmid (Rabbit Class)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Forrester (Dragonfly Class)</a:t>
            </a: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US" sz="2000" b="1" u="sng" dirty="0">
                <a:latin typeface="Century Gothic" panose="020B0502020202020204" pitchFamily="34" charset="0"/>
              </a:rPr>
              <a:t>LSAs</a:t>
            </a:r>
          </a:p>
          <a:p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Rivet, </a:t>
            </a:r>
            <a:r>
              <a:rPr lang="en-US" sz="2000" dirty="0" err="1">
                <a:latin typeface="Century Gothic" panose="020B0502020202020204" pitchFamily="34" charset="0"/>
              </a:rPr>
              <a:t>Mr</a:t>
            </a:r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err="1">
                <a:latin typeface="Century Gothic" panose="020B0502020202020204" pitchFamily="34" charset="0"/>
              </a:rPr>
              <a:t>Muttit</a:t>
            </a:r>
            <a:r>
              <a:rPr lang="en-US" sz="2000" dirty="0">
                <a:latin typeface="Century Gothic" panose="020B0502020202020204" pitchFamily="34" charset="0"/>
              </a:rPr>
              <a:t>, </a:t>
            </a:r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Ives, </a:t>
            </a:r>
            <a:r>
              <a:rPr lang="en-US" sz="2000" dirty="0" err="1">
                <a:latin typeface="Century Gothic" panose="020B0502020202020204" pitchFamily="34" charset="0"/>
              </a:rPr>
              <a:t>Ms</a:t>
            </a:r>
            <a:r>
              <a:rPr lang="en-US" sz="2000" dirty="0">
                <a:latin typeface="Century Gothic" panose="020B0502020202020204" pitchFamily="34" charset="0"/>
              </a:rPr>
              <a:t> Chambers, </a:t>
            </a:r>
            <a:r>
              <a:rPr lang="en-US" sz="2000" dirty="0" err="1">
                <a:latin typeface="Century Gothic" panose="020B0502020202020204" pitchFamily="34" charset="0"/>
              </a:rPr>
              <a:t>Mrs</a:t>
            </a:r>
            <a:r>
              <a:rPr lang="en-US" sz="2000" dirty="0">
                <a:latin typeface="Century Gothic" panose="020B0502020202020204" pitchFamily="34" charset="0"/>
              </a:rPr>
              <a:t> Harvey, Miss </a:t>
            </a:r>
            <a:r>
              <a:rPr lang="en-US" sz="2000" dirty="0" err="1">
                <a:latin typeface="Century Gothic" panose="020B0502020202020204" pitchFamily="34" charset="0"/>
              </a:rPr>
              <a:t>Blackley</a:t>
            </a:r>
            <a:r>
              <a:rPr lang="en-US" sz="2000" dirty="0">
                <a:latin typeface="Century Gothic" panose="020B0502020202020204" pitchFamily="34" charset="0"/>
              </a:rPr>
              <a:t>, Miss Benjamin, Miss Davies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Staff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99FB9CF-A84B-4D62-9BD7-C3E2A53250E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photos of staff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087D6D9-783D-4BC8-8B11-97F2EE2263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727" y="1354921"/>
            <a:ext cx="6944694" cy="384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60638" y="1003536"/>
            <a:ext cx="5111873" cy="700842"/>
          </a:xfrm>
        </p:spPr>
        <p:txBody>
          <a:bodyPr>
            <a:normAutofit/>
          </a:bodyPr>
          <a:lstStyle/>
          <a:p>
            <a:r>
              <a:rPr lang="en-US" sz="3200" dirty="0"/>
              <a:t>Our learning this year </a:t>
            </a:r>
          </a:p>
        </p:txBody>
      </p:sp>
      <p:pic>
        <p:nvPicPr>
          <p:cNvPr id="5" name="Picture Placeholder 24" descr="Child Holding Pencil While coloring">
            <a:extLst>
              <a:ext uri="{FF2B5EF4-FFF2-40B4-BE49-F238E27FC236}">
                <a16:creationId xmlns:a16="http://schemas.microsoft.com/office/drawing/2014/main" id="{8C049204-5009-4D5B-AA57-FAFC684881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543BE2-34FE-4E80-ADC7-51CC69E4CDCD}"/>
              </a:ext>
            </a:extLst>
          </p:cNvPr>
          <p:cNvSpPr txBox="1"/>
          <p:nvPr/>
        </p:nvSpPr>
        <p:spPr>
          <a:xfrm>
            <a:off x="298109" y="208875"/>
            <a:ext cx="10760415" cy="6370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Autumn Term</a:t>
            </a:r>
          </a:p>
          <a:p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narrative, handwriting, sentence structure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various picture books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Place value, addition and subtraction and shape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materials and animals including humans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(Would you prefer to live in a hot or cold place?), History (What is a monarch?)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food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- drawing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Christianity: What is God like for Christians? And Why is giving important to Christians?</a:t>
            </a:r>
          </a:p>
        </p:txBody>
      </p:sp>
    </p:spTree>
    <p:extLst>
      <p:ext uri="{BB962C8B-B14F-4D97-AF65-F5344CB8AC3E}">
        <p14:creationId xmlns:p14="http://schemas.microsoft.com/office/powerpoint/2010/main" val="1574705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227EA-9544-47B2-A359-16ABEAF38509}"/>
              </a:ext>
            </a:extLst>
          </p:cNvPr>
          <p:cNvSpPr txBox="1"/>
          <p:nvPr/>
        </p:nvSpPr>
        <p:spPr>
          <a:xfrm>
            <a:off x="386000" y="0"/>
            <a:ext cx="9729550" cy="669414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  <a:latin typeface="+mj-lt"/>
              </a:rPr>
              <a:t>Spring Term</a:t>
            </a:r>
          </a:p>
          <a:p>
            <a:endParaRPr lang="en-GB" sz="2000" dirty="0">
              <a:solidFill>
                <a:srgbClr val="00B05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poetry, stories from other cultures, recounts, letters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1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Place Value (within 20), addition and subtraction (within 20) , Place value (within 50), Length and Height, Mass and Volume</a:t>
            </a:r>
          </a:p>
          <a:p>
            <a:r>
              <a:rPr lang="en-GB" sz="2000" dirty="0">
                <a:solidFill>
                  <a:srgbClr val="1E0300"/>
                </a:solidFill>
                <a:latin typeface="+mj-lt"/>
              </a:rPr>
              <a:t>   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2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- money, multiplication and division, time, statistics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- Animals including humans and Plants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various picture books, non-fiction focus and Toby and the Great Fire of London, Vlad and the Great Fire of London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(Why is our world wonderful?) History (The Great Fire of London)</a:t>
            </a:r>
          </a:p>
          <a:p>
            <a:endParaRPr lang="en-GB" sz="105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Mechanisms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Surface and colour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Judaism: What is the Torah and why is it so important to Jewish families and Christianity: Why do Christians call Jesus the saviour?</a:t>
            </a:r>
          </a:p>
        </p:txBody>
      </p:sp>
    </p:spTree>
    <p:extLst>
      <p:ext uri="{BB962C8B-B14F-4D97-AF65-F5344CB8AC3E}">
        <p14:creationId xmlns:p14="http://schemas.microsoft.com/office/powerpoint/2010/main" val="576825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39365" y="6310949"/>
            <a:ext cx="2952635" cy="365125"/>
          </a:xfrm>
        </p:spPr>
        <p:txBody>
          <a:bodyPr/>
          <a:lstStyle/>
          <a:p>
            <a:r>
              <a:rPr lang="en-US" sz="2800" dirty="0"/>
              <a:t>Curriculum maps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6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C227EA-9544-47B2-A359-16ABEAF38509}"/>
              </a:ext>
            </a:extLst>
          </p:cNvPr>
          <p:cNvSpPr txBox="1"/>
          <p:nvPr/>
        </p:nvSpPr>
        <p:spPr>
          <a:xfrm>
            <a:off x="386000" y="157804"/>
            <a:ext cx="10391743" cy="653255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+mj-lt"/>
              </a:rPr>
              <a:t>Summer Term</a:t>
            </a:r>
          </a:p>
          <a:p>
            <a:endParaRPr lang="en-GB" sz="1050" dirty="0">
              <a:solidFill>
                <a:srgbClr val="00B05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Phonics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Continuing the RWI journey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Literacy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narrative, non-chronological reports, explanations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Guided Reading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The Curious Garden, Dear Greenpeace, Lady Daisy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Maths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1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– Multiplication and division, fractions, position and direction, place value (within 100), money and time</a:t>
            </a:r>
          </a:p>
          <a:p>
            <a:r>
              <a:rPr lang="en-GB" sz="2000" dirty="0">
                <a:solidFill>
                  <a:srgbClr val="1E0300"/>
                </a:solidFill>
                <a:latin typeface="+mj-lt"/>
              </a:rPr>
              <a:t>    </a:t>
            </a:r>
            <a:r>
              <a:rPr lang="en-GB" sz="2000" u="sng" dirty="0" err="1">
                <a:solidFill>
                  <a:srgbClr val="1E0300"/>
                </a:solidFill>
                <a:latin typeface="+mj-lt"/>
              </a:rPr>
              <a:t>Yr</a:t>
            </a:r>
            <a:r>
              <a:rPr lang="en-GB" sz="2000" u="sng" dirty="0">
                <a:solidFill>
                  <a:srgbClr val="1E0300"/>
                </a:solidFill>
                <a:latin typeface="+mj-lt"/>
              </a:rPr>
              <a:t> 2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- position and direction, measurement, revision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Science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Living things and their habitats, plants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Topic –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Geography (What is it like to live by the coast?) History (How was school different in the past?)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DT –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 textiles   </a:t>
            </a:r>
            <a:r>
              <a:rPr lang="en-GB" sz="2000" b="1" dirty="0">
                <a:solidFill>
                  <a:srgbClr val="1E0300"/>
                </a:solidFill>
                <a:latin typeface="+mj-lt"/>
              </a:rPr>
              <a:t>Art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– work in three dimensions</a:t>
            </a:r>
          </a:p>
          <a:p>
            <a:endParaRPr lang="en-GB" sz="2000" dirty="0">
              <a:solidFill>
                <a:srgbClr val="1E0300"/>
              </a:solidFill>
              <a:latin typeface="+mj-lt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rgbClr val="1E0300"/>
                </a:solidFill>
                <a:latin typeface="+mj-lt"/>
              </a:rPr>
              <a:t>RE -  </a:t>
            </a:r>
            <a:r>
              <a:rPr lang="en-GB" sz="2000" dirty="0">
                <a:solidFill>
                  <a:srgbClr val="1E0300"/>
                </a:solidFill>
                <a:latin typeface="+mj-lt"/>
              </a:rPr>
              <a:t>Islam: Who is Allah and how do Muslims worship him?  And What makes a good leader?</a:t>
            </a:r>
          </a:p>
        </p:txBody>
      </p:sp>
    </p:spTree>
    <p:extLst>
      <p:ext uri="{BB962C8B-B14F-4D97-AF65-F5344CB8AC3E}">
        <p14:creationId xmlns:p14="http://schemas.microsoft.com/office/powerpoint/2010/main" val="31402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8228" y="456187"/>
            <a:ext cx="6845896" cy="365125"/>
          </a:xfrm>
        </p:spPr>
        <p:txBody>
          <a:bodyPr/>
          <a:lstStyle/>
          <a:p>
            <a:r>
              <a:rPr lang="en-US" sz="2800"/>
              <a:t>Parent newsletter</a:t>
            </a:r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8AEC03-AD26-4C36-A091-B88B54783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189" y="821312"/>
            <a:ext cx="8470155" cy="593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84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Timetable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723A9FA-AA18-46E0-954E-98EF79109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39" y="2170667"/>
            <a:ext cx="10807406" cy="333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8625" y="2614613"/>
            <a:ext cx="5181448" cy="3027497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Reading is one of the most important things that you can do with your child to support their learning.</a:t>
            </a:r>
          </a:p>
          <a:p>
            <a:r>
              <a:rPr lang="en-US" dirty="0"/>
              <a:t>Children should be encouraged to read but it is vitally important for them to see reading as a pleasure.</a:t>
            </a:r>
          </a:p>
          <a:p>
            <a:r>
              <a:rPr lang="en-US" dirty="0"/>
              <a:t>Let your child see you read.</a:t>
            </a:r>
          </a:p>
          <a:p>
            <a:r>
              <a:rPr lang="en-US" dirty="0"/>
              <a:t>Take them to the library</a:t>
            </a:r>
          </a:p>
          <a:p>
            <a:r>
              <a:rPr lang="en-US" dirty="0"/>
              <a:t>Listen to audio books</a:t>
            </a:r>
          </a:p>
          <a:p>
            <a:r>
              <a:rPr lang="en-US" dirty="0"/>
              <a:t>Read to your child</a:t>
            </a:r>
          </a:p>
          <a:p>
            <a:r>
              <a:rPr lang="en-US" dirty="0"/>
              <a:t> And most importantly talk to them about what they are reading.</a:t>
            </a:r>
          </a:p>
          <a:p>
            <a:r>
              <a:rPr lang="en-US" dirty="0"/>
              <a:t>If your child is reluctant to read keep the session short and give lots of praise – gradually build the time up but keep reading!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Reading </a:t>
            </a:r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0201ED6E-C205-409B-9BDE-E90EE62FAC5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8066" b="8066"/>
          <a:stretch>
            <a:fillRect/>
          </a:stretch>
        </p:blipFill>
        <p:spPr/>
      </p:pic>
      <p:sp>
        <p:nvSpPr>
          <p:cNvPr id="8" name="TextBox 7"/>
          <p:cNvSpPr txBox="1"/>
          <p:nvPr/>
        </p:nvSpPr>
        <p:spPr>
          <a:xfrm>
            <a:off x="7399283" y="1977539"/>
            <a:ext cx="4603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pictures of key texts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2E16F88-F56F-44D0-8D98-0446BAF45DFD}"/>
              </a:ext>
            </a:extLst>
          </p:cNvPr>
          <p:cNvSpPr/>
          <p:nvPr/>
        </p:nvSpPr>
        <p:spPr>
          <a:xfrm>
            <a:off x="642038" y="57818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Please continue to read with your children daily and record this in your reading records. </a:t>
            </a:r>
          </a:p>
        </p:txBody>
      </p:sp>
      <p:sp>
        <p:nvSpPr>
          <p:cNvPr id="10" name="Rounded Rectangle 8">
            <a:extLst>
              <a:ext uri="{FF2B5EF4-FFF2-40B4-BE49-F238E27FC236}">
                <a16:creationId xmlns:a16="http://schemas.microsoft.com/office/drawing/2014/main" id="{E7BDD7DD-9DA3-4B81-B596-B56B10571CE6}"/>
              </a:ext>
            </a:extLst>
          </p:cNvPr>
          <p:cNvSpPr/>
          <p:nvPr/>
        </p:nvSpPr>
        <p:spPr>
          <a:xfrm>
            <a:off x="2747891" y="1543943"/>
            <a:ext cx="3348109" cy="8647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2060"/>
                </a:solidFill>
              </a:rPr>
              <a:t>Phonics Screening Check – week commencing </a:t>
            </a:r>
          </a:p>
          <a:p>
            <a:pPr algn="ctr"/>
            <a:r>
              <a:rPr lang="en-GB" b="1" dirty="0">
                <a:solidFill>
                  <a:srgbClr val="002060"/>
                </a:solidFill>
              </a:rPr>
              <a:t>8</a:t>
            </a:r>
            <a:r>
              <a:rPr lang="en-GB" b="1" baseline="30000" dirty="0">
                <a:solidFill>
                  <a:srgbClr val="002060"/>
                </a:solidFill>
              </a:rPr>
              <a:t>th</a:t>
            </a:r>
            <a:r>
              <a:rPr lang="en-GB" b="1" dirty="0">
                <a:solidFill>
                  <a:srgbClr val="002060"/>
                </a:solidFill>
              </a:rPr>
              <a:t> June</a:t>
            </a:r>
          </a:p>
        </p:txBody>
      </p:sp>
    </p:spTree>
    <p:extLst>
      <p:ext uri="{BB962C8B-B14F-4D97-AF65-F5344CB8AC3E}">
        <p14:creationId xmlns:p14="http://schemas.microsoft.com/office/powerpoint/2010/main" val="2586622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73347" y="518441"/>
            <a:ext cx="2026823" cy="365125"/>
          </a:xfrm>
        </p:spPr>
        <p:txBody>
          <a:bodyPr/>
          <a:lstStyle/>
          <a:p>
            <a:r>
              <a:rPr lang="en-US" sz="2800" u="sng" dirty="0"/>
              <a:t>Reading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6830" y="1511668"/>
            <a:ext cx="99462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Please ensure all reading books and records are in school every day. Class teachers will hear all children read over a two week timetable.  This is in addition to daily reading in Read Write </a:t>
            </a:r>
            <a:r>
              <a:rPr lang="en-GB" sz="2400" dirty="0" err="1"/>
              <a:t>Inc</a:t>
            </a:r>
            <a:r>
              <a:rPr lang="en-GB" sz="2400" dirty="0"/>
              <a:t>, sessions.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6830" y="3260938"/>
            <a:ext cx="99462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Suggestions to help with reading: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Quality over quantity – between 5 and 10 minutes daily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Take turns in reading pages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Read the book and child ‘jumps in’ with missing words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Speak to your child’s class teacher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337D4-BC4D-4854-87A4-73486CD09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82E1B6D-6EC8-4CA9-9A1E-B1D59A09D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Reading - Libby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D61C1D-0B63-4CCF-A0E5-E76666ABB08A}"/>
              </a:ext>
            </a:extLst>
          </p:cNvPr>
          <p:cNvSpPr/>
          <p:nvPr/>
        </p:nvSpPr>
        <p:spPr>
          <a:xfrm>
            <a:off x="476250" y="2724447"/>
            <a:ext cx="493871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+mj-lt"/>
              </a:rPr>
              <a:t>Sign up with your Surrey Library Card</a:t>
            </a:r>
          </a:p>
          <a:p>
            <a:endParaRPr lang="en-US" sz="3200" dirty="0">
              <a:latin typeface="+mj-lt"/>
            </a:endParaRPr>
          </a:p>
          <a:p>
            <a:r>
              <a:rPr lang="en-US" sz="3200" dirty="0">
                <a:latin typeface="+mj-lt"/>
              </a:rPr>
              <a:t>Access e-books, comics, and audiobooks</a:t>
            </a:r>
          </a:p>
        </p:txBody>
      </p:sp>
      <p:pic>
        <p:nvPicPr>
          <p:cNvPr id="9" name="Picture 2" descr="Libby, by OverDrive - Apps on Google Play">
            <a:extLst>
              <a:ext uri="{FF2B5EF4-FFF2-40B4-BE49-F238E27FC236}">
                <a16:creationId xmlns:a16="http://schemas.microsoft.com/office/drawing/2014/main" id="{18831FED-F910-46F6-A45B-362965E7C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187">
            <a:off x="8779138" y="4071718"/>
            <a:ext cx="1788709" cy="178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ADA99A-B5A3-4C57-BC3B-304847281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2358">
            <a:off x="6496740" y="101261"/>
            <a:ext cx="2654894" cy="53491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B12EC1-E794-4B5E-90AF-51B4F70F72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70"/>
          <a:stretch/>
        </p:blipFill>
        <p:spPr>
          <a:xfrm rot="725876">
            <a:off x="9336004" y="588724"/>
            <a:ext cx="1822475" cy="348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05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58025A-9737-434D-AE90-0CC9E79902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42380"/>
            <a:ext cx="3913632" cy="3683316"/>
          </a:xfrm>
        </p:spPr>
        <p:txBody>
          <a:bodyPr>
            <a:noAutofit/>
          </a:bodyPr>
          <a:lstStyle/>
          <a:p>
            <a:r>
              <a:rPr lang="en-US" dirty="0"/>
              <a:t>We have a dedicated handwriting time first thing in the morning. </a:t>
            </a:r>
          </a:p>
          <a:p>
            <a:r>
              <a:rPr lang="en-US" dirty="0"/>
              <a:t>Children are taught correct letter formation.</a:t>
            </a:r>
          </a:p>
          <a:p>
            <a:r>
              <a:rPr lang="en-US" dirty="0"/>
              <a:t>It is vitally important that this correct letter formation is practiced frequently to allow it to become muscle memory.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41227" y="987028"/>
            <a:ext cx="4925386" cy="985062"/>
          </a:xfrm>
        </p:spPr>
        <p:txBody>
          <a:bodyPr>
            <a:noAutofit/>
          </a:bodyPr>
          <a:lstStyle/>
          <a:p>
            <a:r>
              <a:rPr lang="en-US" sz="3600" dirty="0"/>
              <a:t>Handwriting + Presentation 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8539" y="548639"/>
            <a:ext cx="5043238" cy="31082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306" y="3656875"/>
            <a:ext cx="4981703" cy="298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575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C0CDE5-970C-4CC4-BF43-0DA127E73E82}" type="slidenum">
              <a:rPr kumimoji="0" 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mic Sans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10" y="4572635"/>
            <a:ext cx="2666365" cy="1981835"/>
          </a:xfrm>
          <a:prstGeom prst="rect">
            <a:avLst/>
          </a:prstGeom>
        </p:spPr>
      </p:pic>
      <p:sp>
        <p:nvSpPr>
          <p:cNvPr id="9" name="Text Box 8"/>
          <p:cNvSpPr txBox="1"/>
          <p:nvPr/>
        </p:nvSpPr>
        <p:spPr>
          <a:xfrm>
            <a:off x="1460500" y="1110615"/>
            <a:ext cx="9530715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Turn everyday moments into mini math adventures that spark curiosity and jo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y!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Incorporate math into everyday tasks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- 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such as counting 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toy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while tidying</a:t>
            </a:r>
            <a:r>
              <a:rPr kumimoji="0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, measuring ingredients,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sorting clothes, counting steps,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asking them to 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spot numbers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or shapes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on 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road </a:t>
            </a:r>
            <a:r>
              <a:rPr kumimoji="0" lang="en-US" altLang="en-GB" sz="24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signs.</a:t>
            </a:r>
            <a:r>
              <a:rPr kumimoji="0" lang="en-GB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9D0F00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Century Gothic" panose="020B0502020202020204" pitchFamily="34" charset="0"/>
              </a:rPr>
              <a:t> </a:t>
            </a:r>
          </a:p>
        </p:txBody>
      </p:sp>
      <p:sp>
        <p:nvSpPr>
          <p:cNvPr id="10" name="Text Box 9"/>
          <p:cNvSpPr txBox="1"/>
          <p:nvPr/>
        </p:nvSpPr>
        <p:spPr>
          <a:xfrm>
            <a:off x="2707005" y="334645"/>
            <a:ext cx="66351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AA00">
                    <a:lumMod val="75000"/>
                  </a:srgbClr>
                </a:solidFill>
                <a:effectLst/>
                <a:uLnTx/>
                <a:uFillTx/>
                <a:latin typeface="Comic Sans MS"/>
                <a:ea typeface="+mn-ea"/>
                <a:cs typeface="+mj-lt"/>
              </a:rPr>
              <a:t>Supporting your child’s Math skills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9025" y="5810250"/>
            <a:ext cx="864870" cy="7804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5670" y="4036695"/>
            <a:ext cx="904875" cy="7905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0545" y="4239260"/>
            <a:ext cx="1941195" cy="13335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8615" y="5086350"/>
            <a:ext cx="1765935" cy="14839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600000">
            <a:off x="6485890" y="3970655"/>
            <a:ext cx="1679575" cy="198882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880000">
            <a:off x="4518025" y="4418965"/>
            <a:ext cx="1932940" cy="19716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14</a:t>
            </a:fld>
            <a:endParaRPr lang="en-US" noProof="0" dirty="0"/>
          </a:p>
        </p:txBody>
      </p:sp>
      <p:sp>
        <p:nvSpPr>
          <p:cNvPr id="5" name="Media Placeholder 4"/>
          <p:cNvSpPr>
            <a:spLocks noGrp="1"/>
          </p:cNvSpPr>
          <p:nvPr>
            <p:ph type="media" sz="quarter" idx="13"/>
          </p:nvPr>
        </p:nvSpPr>
        <p:spPr/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31079" t="14996" r="33302"/>
          <a:stretch/>
        </p:blipFill>
        <p:spPr>
          <a:xfrm>
            <a:off x="3816786" y="472447"/>
            <a:ext cx="4206891" cy="599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83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6670-F874-4A98-8DAC-F3A295D6F9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Dragonfly Class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8F1C6-FD55-4093-8C08-EBFDBED8DA1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Specialist Provision</a:t>
            </a:r>
          </a:p>
        </p:txBody>
      </p:sp>
    </p:spTree>
    <p:extLst>
      <p:ext uri="{BB962C8B-B14F-4D97-AF65-F5344CB8AC3E}">
        <p14:creationId xmlns:p14="http://schemas.microsoft.com/office/powerpoint/2010/main" val="2887825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444D2-96ED-49DD-8DF0-711221F14C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4943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We provide: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EF694F6-F3F7-4663-A511-22D966B742F1}"/>
              </a:ext>
            </a:extLst>
          </p:cNvPr>
          <p:cNvSpPr/>
          <p:nvPr/>
        </p:nvSpPr>
        <p:spPr>
          <a:xfrm>
            <a:off x="942975" y="171451"/>
            <a:ext cx="9725025" cy="615791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BE4850-091D-41E1-834E-BFF1FB385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364908"/>
            <a:ext cx="9144000" cy="1655762"/>
          </a:xfrm>
        </p:spPr>
        <p:txBody>
          <a:bodyPr>
            <a:noAutofit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A positive, safe environment for every pupil.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Specialised teaching approaches which take into account each pupil’s learning style.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Meaningful and exciting opportunities for all through a broad, balanced and adapted curriculum to promote independence.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Inclusion opportunities in mainstream classes with support.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chemeClr val="tx1">
                    <a:lumMod val="50000"/>
                  </a:schemeClr>
                </a:solidFill>
              </a:rPr>
              <a:t>A focus on developing social and communication skills, joint attention skills and self regulation strategies.</a:t>
            </a:r>
          </a:p>
        </p:txBody>
      </p:sp>
    </p:spTree>
    <p:extLst>
      <p:ext uri="{BB962C8B-B14F-4D97-AF65-F5344CB8AC3E}">
        <p14:creationId xmlns:p14="http://schemas.microsoft.com/office/powerpoint/2010/main" val="47394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28A93-3B15-43CF-9E36-4B8AE7F760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3E4BF5-1445-4780-AB1C-E53D976371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An approach to develop self-regulation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F925DC-25C2-45E8-A045-09DE48D7FB2C}"/>
              </a:ext>
            </a:extLst>
          </p:cNvPr>
          <p:cNvSpPr/>
          <p:nvPr/>
        </p:nvSpPr>
        <p:spPr>
          <a:xfrm>
            <a:off x="1795303" y="1122363"/>
            <a:ext cx="8601394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Zones of Regulation</a:t>
            </a:r>
          </a:p>
          <a:p>
            <a:pPr algn="ctr"/>
            <a:endParaRPr lang="en-US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40D138-9CC8-49AD-8C75-C48123E8A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20" y="4429919"/>
            <a:ext cx="3038899" cy="1762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AC1744-7B0D-4CFF-88F5-4D3EB40B1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9498" y="4405335"/>
            <a:ext cx="2972215" cy="17718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CD865C-5C70-4841-9CC8-45640E402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4733" y="4414862"/>
            <a:ext cx="2991267" cy="17528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5B88AF-2070-4BD8-B4D2-B916FCF4E3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1713" y="4415629"/>
            <a:ext cx="2953162" cy="179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18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D010A5-7C06-4B12-A6B2-04FA439C2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92" y="1560508"/>
            <a:ext cx="6346691" cy="3571930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ACD5CDF-C077-4C4B-A2FC-FD723296C0E7}"/>
              </a:ext>
            </a:extLst>
          </p:cNvPr>
          <p:cNvSpPr/>
          <p:nvPr/>
        </p:nvSpPr>
        <p:spPr>
          <a:xfrm>
            <a:off x="645458" y="403412"/>
            <a:ext cx="10206317" cy="9412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Zones of Regulation provides clear visuals to help identify and communicate how we are feeling.</a:t>
            </a:r>
          </a:p>
        </p:txBody>
      </p:sp>
      <p:pic>
        <p:nvPicPr>
          <p:cNvPr id="1026" name="CD5E2932-D7E5-436D-ABE8-1CE44CD91A87" descr="IMG_2425.jpg">
            <a:extLst>
              <a:ext uri="{FF2B5EF4-FFF2-40B4-BE49-F238E27FC236}">
                <a16:creationId xmlns:a16="http://schemas.microsoft.com/office/drawing/2014/main" id="{1CDEE052-2B5A-4854-A097-4C0067243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116" y="2102503"/>
            <a:ext cx="3654071" cy="214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67E8B97-57C1-4CB8-9FD1-D46111410E19}"/>
              </a:ext>
            </a:extLst>
          </p:cNvPr>
          <p:cNvSpPr/>
          <p:nvPr/>
        </p:nvSpPr>
        <p:spPr>
          <a:xfrm>
            <a:off x="7960658" y="4827494"/>
            <a:ext cx="3388659" cy="9681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 develop strategies to self-regulate 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BD7080A-3EB8-4B64-ACD2-17D74FE6660C}"/>
              </a:ext>
            </a:extLst>
          </p:cNvPr>
          <p:cNvSpPr/>
          <p:nvPr/>
        </p:nvSpPr>
        <p:spPr>
          <a:xfrm>
            <a:off x="420592" y="5601566"/>
            <a:ext cx="5133043" cy="9681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Positive impact on social-emotional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2358679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28128" y="987714"/>
            <a:ext cx="4925386" cy="734415"/>
          </a:xfrm>
        </p:spPr>
        <p:txBody>
          <a:bodyPr>
            <a:noAutofit/>
          </a:bodyPr>
          <a:lstStyle/>
          <a:p>
            <a:r>
              <a:rPr lang="en-US" sz="4400" dirty="0"/>
              <a:t>Challenge for all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59054">
            <a:off x="6989874" y="1028815"/>
            <a:ext cx="3816936" cy="2544003"/>
          </a:xfrm>
          <a:prstGeom prst="rect">
            <a:avLst/>
          </a:prstGeom>
        </p:spPr>
      </p:pic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4D5B0B42-3317-4E41-9DC8-1E8EDE428E27}"/>
              </a:ext>
            </a:extLst>
          </p:cNvPr>
          <p:cNvSpPr txBox="1">
            <a:spLocks/>
          </p:cNvSpPr>
          <p:nvPr/>
        </p:nvSpPr>
        <p:spPr>
          <a:xfrm>
            <a:off x="332123" y="2354257"/>
            <a:ext cx="5338373" cy="40454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0000" indent="-180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b="0" kern="12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accent4"/>
                </a:solidFill>
                <a:latin typeface="Franklin Gothic Book" panose="020B05030201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Challenge across the curriculum particularly in our continuous provision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To help children access learning we use a variety of manipulatives such as </a:t>
            </a:r>
            <a:r>
              <a:rPr lang="en-US" sz="2000" dirty="0" err="1">
                <a:latin typeface="Century Gothic" panose="020B0502020202020204" pitchFamily="34" charset="0"/>
              </a:rPr>
              <a:t>numicon</a:t>
            </a:r>
            <a:r>
              <a:rPr lang="en-US" sz="2000" dirty="0">
                <a:latin typeface="Century Gothic" panose="020B0502020202020204" pitchFamily="34" charset="0"/>
              </a:rPr>
              <a:t>, base 10 (</a:t>
            </a:r>
            <a:r>
              <a:rPr lang="en-US" sz="2000" dirty="0" err="1">
                <a:latin typeface="Century Gothic" panose="020B0502020202020204" pitchFamily="34" charset="0"/>
              </a:rPr>
              <a:t>diennes</a:t>
            </a:r>
            <a:r>
              <a:rPr lang="en-US" sz="2000" dirty="0">
                <a:latin typeface="Century Gothic" panose="020B0502020202020204" pitchFamily="34" charset="0"/>
              </a:rPr>
              <a:t>), </a:t>
            </a:r>
            <a:r>
              <a:rPr lang="en-US" sz="2000" dirty="0" err="1">
                <a:latin typeface="Century Gothic" panose="020B0502020202020204" pitchFamily="34" charset="0"/>
              </a:rPr>
              <a:t>rekenrek</a:t>
            </a:r>
            <a:r>
              <a:rPr lang="en-US" sz="2000" dirty="0">
                <a:latin typeface="Century Gothic" panose="020B0502020202020204" pitchFamily="34" charset="0"/>
              </a:rPr>
              <a:t>, multilink, word banks </a:t>
            </a:r>
            <a:r>
              <a:rPr lang="en-US" sz="2000" dirty="0" err="1">
                <a:latin typeface="Century Gothic" panose="020B0502020202020204" pitchFamily="34" charset="0"/>
              </a:rPr>
              <a:t>etc</a:t>
            </a:r>
            <a:endParaRPr lang="en-US" sz="20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</a:rPr>
              <a:t>Challenge for all – all children are able to access challenge and we are avoiding using glass ceilings for all children</a:t>
            </a:r>
          </a:p>
        </p:txBody>
      </p:sp>
    </p:spTree>
    <p:extLst>
      <p:ext uri="{BB962C8B-B14F-4D97-AF65-F5344CB8AC3E}">
        <p14:creationId xmlns:p14="http://schemas.microsoft.com/office/powerpoint/2010/main" val="1106921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871912" y="379335"/>
            <a:ext cx="5486399" cy="365125"/>
          </a:xfrm>
        </p:spPr>
        <p:txBody>
          <a:bodyPr/>
          <a:lstStyle/>
          <a:p>
            <a:r>
              <a:rPr lang="en-US" sz="4400" dirty="0">
                <a:latin typeface="Century Gothic" panose="020B0502020202020204" pitchFamily="34" charset="0"/>
              </a:rPr>
              <a:t>Home Learning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20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E4B0EA-3922-4EF2-91FD-279A58588FF7}"/>
              </a:ext>
            </a:extLst>
          </p:cNvPr>
          <p:cNvSpPr txBox="1"/>
          <p:nvPr/>
        </p:nvSpPr>
        <p:spPr>
          <a:xfrm>
            <a:off x="1200150" y="2684018"/>
            <a:ext cx="112345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Read daily for at least 5 minutes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Visit </a:t>
            </a:r>
            <a:r>
              <a:rPr lang="en-GB" sz="3200" dirty="0" err="1">
                <a:solidFill>
                  <a:schemeClr val="accent6"/>
                </a:solidFill>
                <a:latin typeface="Century Gothic" panose="020B0502020202020204" pitchFamily="34" charset="0"/>
              </a:rPr>
              <a:t>Edshed</a:t>
            </a: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 3 times a week for 5 – 10 mins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Visit </a:t>
            </a:r>
            <a:r>
              <a:rPr lang="en-GB" sz="3200" dirty="0" err="1">
                <a:solidFill>
                  <a:schemeClr val="accent6"/>
                </a:solidFill>
                <a:latin typeface="Century Gothic" panose="020B0502020202020204" pitchFamily="34" charset="0"/>
              </a:rPr>
              <a:t>Numbots</a:t>
            </a: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 3 times a week for 5 – ten mins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accent6"/>
              </a:solidFill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Additionally you will have access to the e-books </a:t>
            </a:r>
          </a:p>
          <a:p>
            <a:r>
              <a:rPr lang="en-GB" sz="3200" dirty="0">
                <a:solidFill>
                  <a:schemeClr val="accent6"/>
                </a:solidFill>
                <a:latin typeface="Century Gothic" panose="020B0502020202020204" pitchFamily="34" charset="0"/>
              </a:rPr>
              <a:t>on Oxford Owl that match the level of books they read in their phonics sessions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9BD20E-CF70-474D-BE54-F5D3B74DB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38" y="978544"/>
            <a:ext cx="3796514" cy="118113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0DAA9E-5104-4350-BE9F-5B611D439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9126" y="901692"/>
            <a:ext cx="3853051" cy="14627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E10DC8-5010-4569-9A3B-AF2F0BE8DB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4636" y="5682616"/>
            <a:ext cx="2842260" cy="8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03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791033" y="802720"/>
            <a:ext cx="3296828" cy="365125"/>
          </a:xfrm>
        </p:spPr>
        <p:txBody>
          <a:bodyPr/>
          <a:lstStyle/>
          <a:p>
            <a:r>
              <a:rPr lang="en-US" sz="2800" dirty="0">
                <a:latin typeface="Century Gothic" panose="020B0502020202020204" pitchFamily="34" charset="0"/>
              </a:rPr>
              <a:t>How you can help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21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B0D02A-1B53-4F7B-BAB2-29027D8F2CD4}"/>
              </a:ext>
            </a:extLst>
          </p:cNvPr>
          <p:cNvSpPr/>
          <p:nvPr/>
        </p:nvSpPr>
        <p:spPr>
          <a:xfrm>
            <a:off x="1065085" y="1710175"/>
            <a:ext cx="10748725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Listen to your child read and promote a love of reading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Encourage your child to complete their weekly home learning by: 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Encouraging them to access the online resources e.g. </a:t>
            </a:r>
            <a:r>
              <a:rPr lang="en-GB" sz="2400" dirty="0" err="1">
                <a:solidFill>
                  <a:srgbClr val="1E0300"/>
                </a:solidFill>
                <a:latin typeface="Century Gothic" panose="020B0502020202020204" pitchFamily="34" charset="0"/>
              </a:rPr>
              <a:t>numbots</a:t>
            </a: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, ed shed</a:t>
            </a: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Ensure your child has the correct named uniform and equipment – PE days are Thursday and Friday, wellies, raincoat and waterproofs needed for OPAL playtime and outdoor learning.</a:t>
            </a:r>
          </a:p>
          <a:p>
            <a:endParaRPr lang="en-GB" dirty="0">
              <a:solidFill>
                <a:srgbClr val="1E03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861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6ED2A0C-51B7-4C46-8FCB-2E66B0949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57488" y="802720"/>
            <a:ext cx="5330373" cy="365125"/>
          </a:xfrm>
        </p:spPr>
        <p:txBody>
          <a:bodyPr/>
          <a:lstStyle/>
          <a:p>
            <a:r>
              <a:rPr lang="en-US" sz="2800" dirty="0">
                <a:latin typeface="Century Gothic" panose="020B0502020202020204" pitchFamily="34" charset="0"/>
              </a:rPr>
              <a:t>Date for your diary…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22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B0D02A-1B53-4F7B-BAB2-29027D8F2CD4}"/>
              </a:ext>
            </a:extLst>
          </p:cNvPr>
          <p:cNvSpPr/>
          <p:nvPr/>
        </p:nvSpPr>
        <p:spPr>
          <a:xfrm>
            <a:off x="1065085" y="1710175"/>
            <a:ext cx="1074872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1E0300"/>
                </a:solidFill>
                <a:latin typeface="Century Gothic" panose="020B0502020202020204" pitchFamily="34" charset="0"/>
              </a:rPr>
              <a:t>Tuesday November 4</a:t>
            </a:r>
            <a:r>
              <a:rPr lang="en-GB" sz="2400" b="1" baseline="30000" dirty="0">
                <a:solidFill>
                  <a:srgbClr val="1E0300"/>
                </a:solidFill>
                <a:latin typeface="Century Gothic" panose="020B0502020202020204" pitchFamily="34" charset="0"/>
              </a:rPr>
              <a:t>th  </a:t>
            </a:r>
          </a:p>
          <a:p>
            <a:pPr algn="ctr"/>
            <a:endParaRPr lang="en-GB" sz="2400" b="1" baseline="300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rgbClr val="1E03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dirty="0">
                <a:solidFill>
                  <a:srgbClr val="1E0300"/>
                </a:solidFill>
                <a:latin typeface="Century Gothic" panose="020B0502020202020204" pitchFamily="34" charset="0"/>
              </a:rPr>
              <a:t>Book this date in your diary – PHONICS WORKSHOP</a:t>
            </a:r>
          </a:p>
          <a:p>
            <a:endParaRPr lang="en-GB" dirty="0">
              <a:solidFill>
                <a:srgbClr val="1E03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6537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5FC3B-DD33-4B9A-A5EB-A2301786CE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Any questions?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win32_fixed" id="{C59A5AD7-EBEF-4561-BC60-0A23D3BA686D}" vid="{03644F61-548D-4A3E-96B4-34B0193B8AC9}"/>
    </a:ext>
  </a:extLst>
</a:theme>
</file>

<file path=ppt/theme/theme2.xml><?xml version="1.0" encoding="utf-8"?>
<a:theme xmlns:a="http://schemas.openxmlformats.org/drawingml/2006/main" name="1_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244</TotalTime>
  <Words>1103</Words>
  <Application>Microsoft Office PowerPoint</Application>
  <PresentationFormat>Widescreen</PresentationFormat>
  <Paragraphs>169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Century Gothic</vt:lpstr>
      <vt:lpstr>Comic Sans MS</vt:lpstr>
      <vt:lpstr>Franklin Gothic Book</vt:lpstr>
      <vt:lpstr>Wingdings</vt:lpstr>
      <vt:lpstr>Office Theme</vt:lpstr>
      <vt:lpstr>1_Office Theme</vt:lpstr>
      <vt:lpstr>Meet the teacher </vt:lpstr>
      <vt:lpstr>Staff</vt:lpstr>
      <vt:lpstr>Our learning this year </vt:lpstr>
      <vt:lpstr>PowerPoint Presentation</vt:lpstr>
      <vt:lpstr>PowerPoint Presentation</vt:lpstr>
      <vt:lpstr>PowerPoint Presentation</vt:lpstr>
      <vt:lpstr>PowerPoint Presentation</vt:lpstr>
      <vt:lpstr>Timetable</vt:lpstr>
      <vt:lpstr>Reading </vt:lpstr>
      <vt:lpstr>PowerPoint Presentation</vt:lpstr>
      <vt:lpstr>Reading - Libby</vt:lpstr>
      <vt:lpstr>Handwriting + Presentation </vt:lpstr>
      <vt:lpstr>PowerPoint Presentation</vt:lpstr>
      <vt:lpstr>PowerPoint Presentation</vt:lpstr>
      <vt:lpstr>Dragonfly Class</vt:lpstr>
      <vt:lpstr>We provide:  </vt:lpstr>
      <vt:lpstr>PowerPoint Presentation</vt:lpstr>
      <vt:lpstr>PowerPoint Presentation</vt:lpstr>
      <vt:lpstr>Challenge for all</vt:lpstr>
      <vt:lpstr>PowerPoint Presentation</vt:lpstr>
      <vt:lpstr>PowerPoint Presentation</vt:lpstr>
      <vt:lpstr>PowerPoint Presentation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Elizabeth Killin</dc:creator>
  <cp:lastModifiedBy>Sarah MacDiarmid</cp:lastModifiedBy>
  <cp:revision>29</cp:revision>
  <dcterms:created xsi:type="dcterms:W3CDTF">2023-06-23T15:24:05Z</dcterms:created>
  <dcterms:modified xsi:type="dcterms:W3CDTF">2025-09-18T13:30:27Z</dcterms:modified>
</cp:coreProperties>
</file>