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62" r:id="rId4"/>
    <p:sldId id="263" r:id="rId5"/>
    <p:sldId id="258" r:id="rId6"/>
    <p:sldId id="259" r:id="rId7"/>
    <p:sldId id="261" r:id="rId8"/>
    <p:sldId id="257" r:id="rId9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114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05A2-44AD-4F7F-8FE9-8FF567A666DA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A35B3-9C8F-40BE-9878-34FF3AE8A1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7962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05A2-44AD-4F7F-8FE9-8FF567A666DA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A35B3-9C8F-40BE-9878-34FF3AE8A1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65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05A2-44AD-4F7F-8FE9-8FF567A666DA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A35B3-9C8F-40BE-9878-34FF3AE8A1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2045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05A2-44AD-4F7F-8FE9-8FF567A666DA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A35B3-9C8F-40BE-9878-34FF3AE8A1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905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05A2-44AD-4F7F-8FE9-8FF567A666DA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A35B3-9C8F-40BE-9878-34FF3AE8A1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69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05A2-44AD-4F7F-8FE9-8FF567A666DA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A35B3-9C8F-40BE-9878-34FF3AE8A1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5907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05A2-44AD-4F7F-8FE9-8FF567A666DA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A35B3-9C8F-40BE-9878-34FF3AE8A1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8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05A2-44AD-4F7F-8FE9-8FF567A666DA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A35B3-9C8F-40BE-9878-34FF3AE8A1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6365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05A2-44AD-4F7F-8FE9-8FF567A666DA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A35B3-9C8F-40BE-9878-34FF3AE8A1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1259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05A2-44AD-4F7F-8FE9-8FF567A666DA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A35B3-9C8F-40BE-9878-34FF3AE8A1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5306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05A2-44AD-4F7F-8FE9-8FF567A666DA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A35B3-9C8F-40BE-9878-34FF3AE8A1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151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4F05A2-44AD-4F7F-8FE9-8FF567A666DA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EA35B3-9C8F-40BE-9878-34FF3AE8A1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972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1732" t="21518" r="74686" b="9911"/>
          <a:stretch/>
        </p:blipFill>
        <p:spPr>
          <a:xfrm>
            <a:off x="248194" y="379762"/>
            <a:ext cx="2181108" cy="619085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1732" t="21518" r="74686" b="9911"/>
          <a:stretch/>
        </p:blipFill>
        <p:spPr>
          <a:xfrm>
            <a:off x="2572993" y="379762"/>
            <a:ext cx="2181108" cy="619085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1732" t="21518" r="74686" b="9911"/>
          <a:stretch/>
        </p:blipFill>
        <p:spPr>
          <a:xfrm>
            <a:off x="4897792" y="379762"/>
            <a:ext cx="2181108" cy="619085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11732" t="21518" r="74686" b="9911"/>
          <a:stretch/>
        </p:blipFill>
        <p:spPr>
          <a:xfrm>
            <a:off x="7222591" y="379762"/>
            <a:ext cx="2181108" cy="6190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6881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6250" t="21518" r="29536" b="9911"/>
          <a:stretch/>
        </p:blipFill>
        <p:spPr>
          <a:xfrm>
            <a:off x="7397087" y="379762"/>
            <a:ext cx="2282489" cy="619085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6250" t="21518" r="29536" b="9911"/>
          <a:stretch/>
        </p:blipFill>
        <p:spPr>
          <a:xfrm>
            <a:off x="5114598" y="379762"/>
            <a:ext cx="2282489" cy="619085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56250" t="21518" r="29536" b="9911"/>
          <a:stretch/>
        </p:blipFill>
        <p:spPr>
          <a:xfrm>
            <a:off x="2832109" y="379762"/>
            <a:ext cx="2282489" cy="619085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56250" t="21518" r="29536" b="9911"/>
          <a:stretch/>
        </p:blipFill>
        <p:spPr>
          <a:xfrm>
            <a:off x="549620" y="379762"/>
            <a:ext cx="2282489" cy="6190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244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1105" t="21518" r="44301" b="10090"/>
          <a:stretch/>
        </p:blipFill>
        <p:spPr>
          <a:xfrm>
            <a:off x="4981432" y="359508"/>
            <a:ext cx="2402007" cy="63286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1105" t="21518" r="44301" b="10090"/>
          <a:stretch/>
        </p:blipFill>
        <p:spPr>
          <a:xfrm>
            <a:off x="7383439" y="359508"/>
            <a:ext cx="2402007" cy="632867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1105" t="21518" r="44301" b="10090"/>
          <a:stretch/>
        </p:blipFill>
        <p:spPr>
          <a:xfrm>
            <a:off x="177418" y="359508"/>
            <a:ext cx="2402007" cy="63286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41105" t="21518" r="44301" b="10090"/>
          <a:stretch/>
        </p:blipFill>
        <p:spPr>
          <a:xfrm>
            <a:off x="2579425" y="359508"/>
            <a:ext cx="2402007" cy="6328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3082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6528" t="21518" r="29636" b="10090"/>
          <a:stretch/>
        </p:blipFill>
        <p:spPr>
          <a:xfrm>
            <a:off x="7519916" y="359508"/>
            <a:ext cx="2277226" cy="63286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6528" t="21518" r="29636" b="10090"/>
          <a:stretch/>
        </p:blipFill>
        <p:spPr>
          <a:xfrm>
            <a:off x="4968305" y="359508"/>
            <a:ext cx="2277226" cy="632867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6528" t="21518" r="29636" b="10090"/>
          <a:stretch/>
        </p:blipFill>
        <p:spPr>
          <a:xfrm>
            <a:off x="2691079" y="359508"/>
            <a:ext cx="2277226" cy="63286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56528" t="21518" r="29636" b="10090"/>
          <a:stretch/>
        </p:blipFill>
        <p:spPr>
          <a:xfrm>
            <a:off x="139468" y="359508"/>
            <a:ext cx="2277226" cy="6328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6408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6334" t="21518" r="59558" b="9911"/>
          <a:stretch/>
        </p:blipFill>
        <p:spPr>
          <a:xfrm>
            <a:off x="2593074" y="379762"/>
            <a:ext cx="2265529" cy="619085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6334" t="21518" r="59558" b="9911"/>
          <a:stretch/>
        </p:blipFill>
        <p:spPr>
          <a:xfrm>
            <a:off x="327545" y="379762"/>
            <a:ext cx="2265529" cy="619085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6334" t="21518" r="59558" b="9911"/>
          <a:stretch/>
        </p:blipFill>
        <p:spPr>
          <a:xfrm>
            <a:off x="4858603" y="379762"/>
            <a:ext cx="2265529" cy="619085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26334" t="21518" r="59558" b="9911"/>
          <a:stretch/>
        </p:blipFill>
        <p:spPr>
          <a:xfrm>
            <a:off x="7124132" y="379762"/>
            <a:ext cx="2265529" cy="6190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7300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1547" t="21518" r="44090" b="9911"/>
          <a:stretch/>
        </p:blipFill>
        <p:spPr>
          <a:xfrm>
            <a:off x="5036024" y="379762"/>
            <a:ext cx="2306472" cy="619085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1547" t="21518" r="44090" b="9911"/>
          <a:stretch/>
        </p:blipFill>
        <p:spPr>
          <a:xfrm>
            <a:off x="7342496" y="379762"/>
            <a:ext cx="2306472" cy="619085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41547" t="21518" r="44090" b="9911"/>
          <a:stretch/>
        </p:blipFill>
        <p:spPr>
          <a:xfrm>
            <a:off x="446671" y="379762"/>
            <a:ext cx="2306472" cy="619085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41547" t="21518" r="44090" b="9911"/>
          <a:stretch/>
        </p:blipFill>
        <p:spPr>
          <a:xfrm>
            <a:off x="2753143" y="379762"/>
            <a:ext cx="2306472" cy="6190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6800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6013" t="21518" r="59393" b="10090"/>
          <a:stretch/>
        </p:blipFill>
        <p:spPr>
          <a:xfrm>
            <a:off x="2497540" y="359508"/>
            <a:ext cx="2402006" cy="63286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6013" t="21518" r="59393" b="10090"/>
          <a:stretch/>
        </p:blipFill>
        <p:spPr>
          <a:xfrm>
            <a:off x="95534" y="359508"/>
            <a:ext cx="2402006" cy="632867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6013" t="21518" r="59393" b="10090"/>
          <a:stretch/>
        </p:blipFill>
        <p:spPr>
          <a:xfrm>
            <a:off x="7301552" y="359508"/>
            <a:ext cx="2402006" cy="63286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6013" t="21518" r="59393" b="10090"/>
          <a:stretch/>
        </p:blipFill>
        <p:spPr>
          <a:xfrm>
            <a:off x="4899546" y="359508"/>
            <a:ext cx="2402006" cy="6328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5168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1632" t="21518" r="74153" b="10090"/>
          <a:stretch/>
        </p:blipFill>
        <p:spPr>
          <a:xfrm>
            <a:off x="130628" y="359508"/>
            <a:ext cx="2339618" cy="63286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1632" t="21518" r="74153" b="10090"/>
          <a:stretch/>
        </p:blipFill>
        <p:spPr>
          <a:xfrm>
            <a:off x="2470246" y="359508"/>
            <a:ext cx="2339618" cy="632867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1632" t="21518" r="74153" b="10090"/>
          <a:stretch/>
        </p:blipFill>
        <p:spPr>
          <a:xfrm>
            <a:off x="4809864" y="359508"/>
            <a:ext cx="2339618" cy="63286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1632" t="21518" r="74153" b="10090"/>
          <a:stretch/>
        </p:blipFill>
        <p:spPr>
          <a:xfrm>
            <a:off x="7149482" y="359508"/>
            <a:ext cx="2339618" cy="6328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0111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0</Words>
  <Application>Microsoft Office PowerPoint</Application>
  <PresentationFormat>A4 Paper (210x297 mm)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Louisa Cameron</dc:creator>
  <cp:lastModifiedBy>Louisa Cameron</cp:lastModifiedBy>
  <cp:revision>2</cp:revision>
  <dcterms:created xsi:type="dcterms:W3CDTF">2022-03-17T08:37:53Z</dcterms:created>
  <dcterms:modified xsi:type="dcterms:W3CDTF">2022-03-17T08:43:52Z</dcterms:modified>
</cp:coreProperties>
</file>