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72" r:id="rId2"/>
  </p:sldMasterIdLst>
  <p:notesMasterIdLst>
    <p:notesMasterId r:id="rId26"/>
  </p:notesMasterIdLst>
  <p:handoutMasterIdLst>
    <p:handoutMasterId r:id="rId27"/>
  </p:handoutMasterIdLst>
  <p:sldIdLst>
    <p:sldId id="256" r:id="rId3"/>
    <p:sldId id="258" r:id="rId4"/>
    <p:sldId id="257" r:id="rId5"/>
    <p:sldId id="274" r:id="rId6"/>
    <p:sldId id="275" r:id="rId7"/>
    <p:sldId id="276" r:id="rId8"/>
    <p:sldId id="270" r:id="rId9"/>
    <p:sldId id="261" r:id="rId10"/>
    <p:sldId id="267" r:id="rId11"/>
    <p:sldId id="281" r:id="rId12"/>
    <p:sldId id="273" r:id="rId13"/>
    <p:sldId id="272" r:id="rId14"/>
    <p:sldId id="285" r:id="rId15"/>
    <p:sldId id="271" r:id="rId16"/>
    <p:sldId id="282" r:id="rId17"/>
    <p:sldId id="259" r:id="rId18"/>
    <p:sldId id="283" r:id="rId19"/>
    <p:sldId id="284" r:id="rId20"/>
    <p:sldId id="268" r:id="rId21"/>
    <p:sldId id="278" r:id="rId22"/>
    <p:sldId id="266" r:id="rId23"/>
    <p:sldId id="279" r:id="rId24"/>
    <p:sldId id="264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793D81CF-94F2-401A-BA57-92F5A7B2D0C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89" autoAdjust="0"/>
  </p:normalViewPr>
  <p:slideViewPr>
    <p:cSldViewPr snapToGrid="0">
      <p:cViewPr varScale="1">
        <p:scale>
          <a:sx n="68" d="100"/>
          <a:sy n="68" d="100"/>
        </p:scale>
        <p:origin x="792" y="6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4" d="100"/>
          <a:sy n="84" d="100"/>
        </p:scale>
        <p:origin x="382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30594C5-4210-4C0B-94C8-05EA2A2738E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07B545-CB7B-485B-8848-24C5090D7CC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23E10C-4735-4A0D-A76B-FFFBF4B6ED03}" type="datetimeFigureOut">
              <a:rPr lang="en-US" smtClean="0"/>
              <a:t>9/14/2026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9E7E0C-EC12-408D-80EA-659FD94A65A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952D70-4DD5-4630-8772-5085BDBF1D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D13D6A-DFDD-4B27-9F53-83C0CD9331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9633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735CDE-2E0B-4188-96E9-ADF9ACB826A9}" type="datetimeFigureOut">
              <a:rPr lang="en-US" noProof="0" smtClean="0"/>
              <a:t>9/14/2026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1D7B6F-E65C-42E7-86A5-0A01C6C95227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95432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Duygu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1D7B6F-E65C-42E7-86A5-0A01C6C95227}" type="slidenum">
              <a:rPr lang="en-US" noProof="0" smtClean="0"/>
              <a:t>10</a:t>
            </a:fld>
            <a:endParaRPr lang="en-US" noProof="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14E79CE3-6B36-4090-99A1-F1D0E79B42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720000">
            <a:off x="8126323" y="5127866"/>
            <a:ext cx="3963590" cy="858767"/>
          </a:xfrm>
        </p:spPr>
        <p:txBody>
          <a:bodyPr anchor="ctr" anchorCtr="0"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</a:t>
            </a:r>
          </a:p>
        </p:txBody>
      </p:sp>
      <p:sp>
        <p:nvSpPr>
          <p:cNvPr id="42" name="Picture Placeholder 26">
            <a:extLst>
              <a:ext uri="{FF2B5EF4-FFF2-40B4-BE49-F238E27FC236}">
                <a16:creationId xmlns:a16="http://schemas.microsoft.com/office/drawing/2014/main" id="{C109A47C-99A8-42F1-AF6B-F5CB08E6BC9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" y="1115082"/>
            <a:ext cx="6230657" cy="5314602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725098 w 6218366"/>
              <a:gd name="connsiteY2" fmla="*/ 841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496498 w 6218366"/>
              <a:gd name="connsiteY2" fmla="*/ 39317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369285 h 5369285"/>
              <a:gd name="connsiteX1" fmla="*/ 1170 w 6218366"/>
              <a:gd name="connsiteY1" fmla="*/ 1012345 h 5369285"/>
              <a:gd name="connsiteX2" fmla="*/ 5496498 w 6218366"/>
              <a:gd name="connsiteY2" fmla="*/ 0 h 5369285"/>
              <a:gd name="connsiteX3" fmla="*/ 6218366 w 6218366"/>
              <a:gd name="connsiteY3" fmla="*/ 4196211 h 5369285"/>
              <a:gd name="connsiteX4" fmla="*/ 693 w 6218366"/>
              <a:gd name="connsiteY4" fmla="*/ 5369285 h 5369285"/>
              <a:gd name="connsiteX0" fmla="*/ 693 w 6225320"/>
              <a:gd name="connsiteY0" fmla="*/ 5369285 h 5369285"/>
              <a:gd name="connsiteX1" fmla="*/ 1170 w 6225320"/>
              <a:gd name="connsiteY1" fmla="*/ 1012345 h 5369285"/>
              <a:gd name="connsiteX2" fmla="*/ 5496498 w 6225320"/>
              <a:gd name="connsiteY2" fmla="*/ 0 h 5369285"/>
              <a:gd name="connsiteX3" fmla="*/ 6225320 w 6225320"/>
              <a:gd name="connsiteY3" fmla="*/ 4224299 h 5369285"/>
              <a:gd name="connsiteX4" fmla="*/ 693 w 6225320"/>
              <a:gd name="connsiteY4" fmla="*/ 5369285 h 5369285"/>
              <a:gd name="connsiteX0" fmla="*/ 3850 w 6225001"/>
              <a:gd name="connsiteY0" fmla="*/ 5358752 h 5358752"/>
              <a:gd name="connsiteX1" fmla="*/ 851 w 6225001"/>
              <a:gd name="connsiteY1" fmla="*/ 1012345 h 5358752"/>
              <a:gd name="connsiteX2" fmla="*/ 5496179 w 6225001"/>
              <a:gd name="connsiteY2" fmla="*/ 0 h 5358752"/>
              <a:gd name="connsiteX3" fmla="*/ 6225001 w 6225001"/>
              <a:gd name="connsiteY3" fmla="*/ 4224299 h 5358752"/>
              <a:gd name="connsiteX4" fmla="*/ 3850 w 6225001"/>
              <a:gd name="connsiteY4" fmla="*/ 5358752 h 5358752"/>
              <a:gd name="connsiteX0" fmla="*/ 3850 w 6230428"/>
              <a:gd name="connsiteY0" fmla="*/ 5358752 h 5358752"/>
              <a:gd name="connsiteX1" fmla="*/ 851 w 6230428"/>
              <a:gd name="connsiteY1" fmla="*/ 1012345 h 5358752"/>
              <a:gd name="connsiteX2" fmla="*/ 5496179 w 6230428"/>
              <a:gd name="connsiteY2" fmla="*/ 0 h 5358752"/>
              <a:gd name="connsiteX3" fmla="*/ 6230428 w 6230428"/>
              <a:gd name="connsiteY3" fmla="*/ 4229780 h 5358752"/>
              <a:gd name="connsiteX4" fmla="*/ 3850 w 6230428"/>
              <a:gd name="connsiteY4" fmla="*/ 5358752 h 5358752"/>
              <a:gd name="connsiteX0" fmla="*/ 3850 w 6230428"/>
              <a:gd name="connsiteY0" fmla="*/ 5361493 h 5361493"/>
              <a:gd name="connsiteX1" fmla="*/ 851 w 6230428"/>
              <a:gd name="connsiteY1" fmla="*/ 1015086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1493 h 5361493"/>
              <a:gd name="connsiteX1" fmla="*/ 851 w 6230428"/>
              <a:gd name="connsiteY1" fmla="*/ 1009607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4233 h 5364233"/>
              <a:gd name="connsiteX1" fmla="*/ 851 w 6230428"/>
              <a:gd name="connsiteY1" fmla="*/ 1009607 h 5364233"/>
              <a:gd name="connsiteX2" fmla="*/ 5501605 w 6230428"/>
              <a:gd name="connsiteY2" fmla="*/ 0 h 5364233"/>
              <a:gd name="connsiteX3" fmla="*/ 6230428 w 6230428"/>
              <a:gd name="connsiteY3" fmla="*/ 4232521 h 5364233"/>
              <a:gd name="connsiteX4" fmla="*/ 3850 w 6230428"/>
              <a:gd name="connsiteY4" fmla="*/ 5364233 h 5364233"/>
              <a:gd name="connsiteX0" fmla="*/ 1366 w 6230657"/>
              <a:gd name="connsiteY0" fmla="*/ 5366973 h 5366973"/>
              <a:gd name="connsiteX1" fmla="*/ 1080 w 6230657"/>
              <a:gd name="connsiteY1" fmla="*/ 1009607 h 5366973"/>
              <a:gd name="connsiteX2" fmla="*/ 5501834 w 6230657"/>
              <a:gd name="connsiteY2" fmla="*/ 0 h 5366973"/>
              <a:gd name="connsiteX3" fmla="*/ 6230657 w 6230657"/>
              <a:gd name="connsiteY3" fmla="*/ 4232521 h 5366973"/>
              <a:gd name="connsiteX4" fmla="*/ 1366 w 6230657"/>
              <a:gd name="connsiteY4" fmla="*/ 5366973 h 5366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0657" h="5366973">
                <a:moveTo>
                  <a:pt x="1366" y="5366973"/>
                </a:moveTo>
                <a:cubicBezTo>
                  <a:pt x="5219" y="3567836"/>
                  <a:pt x="-2773" y="2808744"/>
                  <a:pt x="1080" y="1009607"/>
                </a:cubicBezTo>
                <a:lnTo>
                  <a:pt x="5501834" y="0"/>
                </a:lnTo>
                <a:lnTo>
                  <a:pt x="6230657" y="4232521"/>
                </a:lnTo>
                <a:lnTo>
                  <a:pt x="1366" y="5366973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840000">
            <a:off x="7262451" y="2726139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01A16A82-6F5C-4DAC-A624-CA3711A1B0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720000">
            <a:off x="9571721" y="580664"/>
            <a:ext cx="1391775" cy="858837"/>
          </a:xfrm>
        </p:spPr>
        <p:txBody>
          <a:bodyPr>
            <a:normAutofit/>
          </a:bodyPr>
          <a:lstStyle>
            <a:lvl1pPr marL="0" indent="0" algn="ctr">
              <a:buNone/>
              <a:defRPr sz="2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MONTH</a:t>
            </a:r>
            <a:br>
              <a:rPr lang="en-US" noProof="0"/>
            </a:br>
            <a:r>
              <a:rPr lang="en-US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771749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8500C30-FF27-4A5C-AA4F-B1D5C57A0F7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14240" y="793217"/>
            <a:ext cx="8877760" cy="6064783"/>
          </a:xfrm>
          <a:custGeom>
            <a:avLst/>
            <a:gdLst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7023591 w 8534400"/>
              <a:gd name="connsiteY2" fmla="*/ 0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8518563 w 8534400"/>
              <a:gd name="connsiteY2" fmla="*/ 14514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317991 w 8852391"/>
              <a:gd name="connsiteY0" fmla="*/ 6028722 h 6028722"/>
              <a:gd name="connsiteX1" fmla="*/ 0 w 8852391"/>
              <a:gd name="connsiteY1" fmla="*/ 2162629 h 6028722"/>
              <a:gd name="connsiteX2" fmla="*/ 8836554 w 8852391"/>
              <a:gd name="connsiteY2" fmla="*/ 0 h 6028722"/>
              <a:gd name="connsiteX3" fmla="*/ 8852391 w 8852391"/>
              <a:gd name="connsiteY3" fmla="*/ 6028722 h 6028722"/>
              <a:gd name="connsiteX4" fmla="*/ 317991 w 8852391"/>
              <a:gd name="connsiteY4" fmla="*/ 6028722 h 6028722"/>
              <a:gd name="connsiteX0" fmla="*/ 913076 w 8852391"/>
              <a:gd name="connsiteY0" fmla="*/ 6043236 h 6043236"/>
              <a:gd name="connsiteX1" fmla="*/ 0 w 8852391"/>
              <a:gd name="connsiteY1" fmla="*/ 2162629 h 6043236"/>
              <a:gd name="connsiteX2" fmla="*/ 8836554 w 8852391"/>
              <a:gd name="connsiteY2" fmla="*/ 0 h 6043236"/>
              <a:gd name="connsiteX3" fmla="*/ 8852391 w 8852391"/>
              <a:gd name="connsiteY3" fmla="*/ 6028722 h 6043236"/>
              <a:gd name="connsiteX4" fmla="*/ 913076 w 8852391"/>
              <a:gd name="connsiteY4" fmla="*/ 6043236 h 6043236"/>
              <a:gd name="connsiteX0" fmla="*/ 933682 w 8872997"/>
              <a:gd name="connsiteY0" fmla="*/ 6043236 h 6043236"/>
              <a:gd name="connsiteX1" fmla="*/ 0 w 8872997"/>
              <a:gd name="connsiteY1" fmla="*/ 2167781 h 6043236"/>
              <a:gd name="connsiteX2" fmla="*/ 8857160 w 8872997"/>
              <a:gd name="connsiteY2" fmla="*/ 0 h 6043236"/>
              <a:gd name="connsiteX3" fmla="*/ 8872997 w 8872997"/>
              <a:gd name="connsiteY3" fmla="*/ 6028722 h 6043236"/>
              <a:gd name="connsiteX4" fmla="*/ 933682 w 8872997"/>
              <a:gd name="connsiteY4" fmla="*/ 6043236 h 6043236"/>
              <a:gd name="connsiteX0" fmla="*/ 933682 w 8872997"/>
              <a:gd name="connsiteY0" fmla="*/ 6050963 h 6050963"/>
              <a:gd name="connsiteX1" fmla="*/ 0 w 8872997"/>
              <a:gd name="connsiteY1" fmla="*/ 2167781 h 6050963"/>
              <a:gd name="connsiteX2" fmla="*/ 8857160 w 8872997"/>
              <a:gd name="connsiteY2" fmla="*/ 0 h 6050963"/>
              <a:gd name="connsiteX3" fmla="*/ 8872997 w 8872997"/>
              <a:gd name="connsiteY3" fmla="*/ 6028722 h 6050963"/>
              <a:gd name="connsiteX4" fmla="*/ 933682 w 8872997"/>
              <a:gd name="connsiteY4" fmla="*/ 6050963 h 6050963"/>
              <a:gd name="connsiteX0" fmla="*/ 933682 w 8872997"/>
              <a:gd name="connsiteY0" fmla="*/ 6050963 h 6054480"/>
              <a:gd name="connsiteX1" fmla="*/ 0 w 8872997"/>
              <a:gd name="connsiteY1" fmla="*/ 2167781 h 6054480"/>
              <a:gd name="connsiteX2" fmla="*/ 8857160 w 8872997"/>
              <a:gd name="connsiteY2" fmla="*/ 0 h 6054480"/>
              <a:gd name="connsiteX3" fmla="*/ 8872997 w 8872997"/>
              <a:gd name="connsiteY3" fmla="*/ 6054480 h 6054480"/>
              <a:gd name="connsiteX4" fmla="*/ 933682 w 8872997"/>
              <a:gd name="connsiteY4" fmla="*/ 6050963 h 6054480"/>
              <a:gd name="connsiteX0" fmla="*/ 933682 w 8875190"/>
              <a:gd name="connsiteY0" fmla="*/ 6063842 h 6067359"/>
              <a:gd name="connsiteX1" fmla="*/ 0 w 8875190"/>
              <a:gd name="connsiteY1" fmla="*/ 2180660 h 6067359"/>
              <a:gd name="connsiteX2" fmla="*/ 8875190 w 8875190"/>
              <a:gd name="connsiteY2" fmla="*/ 0 h 6067359"/>
              <a:gd name="connsiteX3" fmla="*/ 8872997 w 8875190"/>
              <a:gd name="connsiteY3" fmla="*/ 6067359 h 6067359"/>
              <a:gd name="connsiteX4" fmla="*/ 933682 w 8875190"/>
              <a:gd name="connsiteY4" fmla="*/ 6063842 h 6067359"/>
              <a:gd name="connsiteX0" fmla="*/ 933682 w 8872997"/>
              <a:gd name="connsiteY0" fmla="*/ 6061266 h 6064783"/>
              <a:gd name="connsiteX1" fmla="*/ 0 w 8872997"/>
              <a:gd name="connsiteY1" fmla="*/ 2178084 h 6064783"/>
              <a:gd name="connsiteX2" fmla="*/ 8872614 w 8872997"/>
              <a:gd name="connsiteY2" fmla="*/ 0 h 6064783"/>
              <a:gd name="connsiteX3" fmla="*/ 8872997 w 8872997"/>
              <a:gd name="connsiteY3" fmla="*/ 6064783 h 6064783"/>
              <a:gd name="connsiteX4" fmla="*/ 933682 w 8872997"/>
              <a:gd name="connsiteY4" fmla="*/ 6061266 h 6064783"/>
              <a:gd name="connsiteX0" fmla="*/ 938445 w 8877760"/>
              <a:gd name="connsiteY0" fmla="*/ 6061266 h 6064783"/>
              <a:gd name="connsiteX1" fmla="*/ 0 w 8877760"/>
              <a:gd name="connsiteY1" fmla="*/ 2175703 h 6064783"/>
              <a:gd name="connsiteX2" fmla="*/ 8877377 w 8877760"/>
              <a:gd name="connsiteY2" fmla="*/ 0 h 6064783"/>
              <a:gd name="connsiteX3" fmla="*/ 8877760 w 8877760"/>
              <a:gd name="connsiteY3" fmla="*/ 6064783 h 6064783"/>
              <a:gd name="connsiteX4" fmla="*/ 938445 w 8877760"/>
              <a:gd name="connsiteY4" fmla="*/ 6061266 h 6064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7760" h="6064783">
                <a:moveTo>
                  <a:pt x="938445" y="6061266"/>
                </a:moveTo>
                <a:lnTo>
                  <a:pt x="0" y="2175703"/>
                </a:lnTo>
                <a:lnTo>
                  <a:pt x="8877377" y="0"/>
                </a:lnTo>
                <a:cubicBezTo>
                  <a:pt x="8877505" y="2021594"/>
                  <a:pt x="8877632" y="4043189"/>
                  <a:pt x="8877760" y="6064783"/>
                </a:cubicBezTo>
                <a:lnTo>
                  <a:pt x="938445" y="6061266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65204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aphic 16">
            <a:extLst>
              <a:ext uri="{FF2B5EF4-FFF2-40B4-BE49-F238E27FC236}">
                <a16:creationId xmlns:a16="http://schemas.microsoft.com/office/drawing/2014/main" id="{AD638337-297E-49B3-AE0F-B36EC9D01661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2FA8DCE5-120B-4D39-B899-95EBEC388DEA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3F4B5D3-A813-434A-B7AA-8FEE19B9CF16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DFBA5C-859C-4C16-8ECF-9FCA37E77DD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442380"/>
            <a:ext cx="3913632" cy="80467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72000" bIns="72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BF8466-F90A-4774-B172-0061F1A79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C76C28-113A-459C-BD12-125E112B1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1ADD0-1305-43DD-A03D-2FE3B5D0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74E08599-4D6A-4CDA-9228-3DBD31E1E64D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548D0821-4E36-47CF-A7AC-8FB339F5F24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F708432B-D626-47BC-8C1E-E5F2ADCDCE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46111" y="974881"/>
            <a:ext cx="3933620" cy="734415"/>
          </a:xfrm>
        </p:spPr>
        <p:txBody>
          <a:bodyPr anchor="b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1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B8041375-FFF3-48A5-8985-52AD4D496A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8990" y="3392622"/>
            <a:ext cx="3913188" cy="2249488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 b="0"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19" name="Graphic 17">
            <a:extLst>
              <a:ext uri="{FF2B5EF4-FFF2-40B4-BE49-F238E27FC236}">
                <a16:creationId xmlns:a16="http://schemas.microsoft.com/office/drawing/2014/main" id="{1CF7F5A7-666B-4C97-8F1C-0930361F612E}"/>
              </a:ext>
            </a:extLst>
          </p:cNvPr>
          <p:cNvGrpSpPr/>
          <p:nvPr/>
        </p:nvGrpSpPr>
        <p:grpSpPr>
          <a:xfrm>
            <a:off x="5530724" y="0"/>
            <a:ext cx="6340653" cy="6429600"/>
            <a:chOff x="5530724" y="0"/>
            <a:chExt cx="6340653" cy="64296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E7BC95EC-0C9A-48BD-BC1E-AF1C1DA9C02C}"/>
                </a:ext>
              </a:extLst>
            </p:cNvPr>
            <p:cNvSpPr/>
            <p:nvPr/>
          </p:nvSpPr>
          <p:spPr>
            <a:xfrm>
              <a:off x="5518024" y="-12700"/>
              <a:ext cx="2287209" cy="5565543"/>
            </a:xfrm>
            <a:custGeom>
              <a:avLst/>
              <a:gdLst>
                <a:gd name="connsiteX0" fmla="*/ 1132162 w 2287209"/>
                <a:gd name="connsiteY0" fmla="*/ 5560454 h 5565543"/>
                <a:gd name="connsiteX1" fmla="*/ 2283391 w 2287209"/>
                <a:gd name="connsiteY1" fmla="*/ 12700 h 5565543"/>
                <a:gd name="connsiteX2" fmla="*/ 552736 w 2287209"/>
                <a:gd name="connsiteY2" fmla="*/ 12700 h 5565543"/>
                <a:gd name="connsiteX3" fmla="*/ 12700 w 2287209"/>
                <a:gd name="connsiteY3" fmla="*/ 5359688 h 5565543"/>
                <a:gd name="connsiteX4" fmla="*/ 1132162 w 2287209"/>
                <a:gd name="connsiteY4" fmla="*/ 5560454 h 556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7209" h="5565543">
                  <a:moveTo>
                    <a:pt x="1132162" y="5560454"/>
                  </a:moveTo>
                  <a:lnTo>
                    <a:pt x="2283391" y="12700"/>
                  </a:lnTo>
                  <a:lnTo>
                    <a:pt x="552736" y="12700"/>
                  </a:lnTo>
                  <a:cubicBezTo>
                    <a:pt x="569255" y="560360"/>
                    <a:pt x="573067" y="2477804"/>
                    <a:pt x="12700" y="5359688"/>
                  </a:cubicBezTo>
                  <a:cubicBezTo>
                    <a:pt x="363406" y="5395267"/>
                    <a:pt x="1132162" y="5560454"/>
                    <a:pt x="1132162" y="5560454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chemeClr val="accent5">
                    <a:alpha val="6000"/>
                  </a:schemeClr>
                </a:gs>
                <a:gs pos="100000">
                  <a:schemeClr val="accent5">
                    <a:alpha val="50000"/>
                  </a:schemeClr>
                </a:gs>
              </a:gsLst>
              <a:lin ang="5880000" scaled="0"/>
              <a:tileRect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F5F80F8-FA23-4496-B401-E10D70AC21A8}"/>
                </a:ext>
              </a:extLst>
            </p:cNvPr>
            <p:cNvSpPr/>
            <p:nvPr/>
          </p:nvSpPr>
          <p:spPr>
            <a:xfrm>
              <a:off x="5537084" y="-12700"/>
              <a:ext cx="6340653" cy="6455013"/>
            </a:xfrm>
            <a:custGeom>
              <a:avLst/>
              <a:gdLst>
                <a:gd name="connsiteX0" fmla="*/ 5080140 w 6340653"/>
                <a:gd name="connsiteY0" fmla="*/ 6446112 h 6455013"/>
                <a:gd name="connsiteX1" fmla="*/ 6334294 w 6340653"/>
                <a:gd name="connsiteY1" fmla="*/ 545112 h 6455013"/>
                <a:gd name="connsiteX2" fmla="*/ 3831070 w 6340653"/>
                <a:gd name="connsiteY2" fmla="*/ 12700 h 6455013"/>
                <a:gd name="connsiteX3" fmla="*/ 1151222 w 6340653"/>
                <a:gd name="connsiteY3" fmla="*/ 12700 h 6455013"/>
                <a:gd name="connsiteX4" fmla="*/ 12700 w 6340653"/>
                <a:gd name="connsiteY4" fmla="*/ 5369854 h 6455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40653" h="6455013">
                  <a:moveTo>
                    <a:pt x="5080140" y="6446112"/>
                  </a:moveTo>
                  <a:lnTo>
                    <a:pt x="6334294" y="545112"/>
                  </a:lnTo>
                  <a:lnTo>
                    <a:pt x="3831070" y="12700"/>
                  </a:lnTo>
                  <a:lnTo>
                    <a:pt x="1151222" y="12700"/>
                  </a:lnTo>
                  <a:lnTo>
                    <a:pt x="12700" y="536985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0" scaled="1"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5F2E539-DDA4-47DC-A929-17C7DB4D8C88}"/>
                </a:ext>
              </a:extLst>
            </p:cNvPr>
            <p:cNvSpPr/>
            <p:nvPr/>
          </p:nvSpPr>
          <p:spPr>
            <a:xfrm>
              <a:off x="5830609" y="-12700"/>
              <a:ext cx="5756144" cy="6150052"/>
            </a:xfrm>
            <a:custGeom>
              <a:avLst/>
              <a:gdLst>
                <a:gd name="connsiteX0" fmla="*/ 5715476 w 5756143"/>
                <a:gd name="connsiteY0" fmla="*/ 764938 h 6150052"/>
                <a:gd name="connsiteX1" fmla="*/ 4579496 w 5756143"/>
                <a:gd name="connsiteY1" fmla="*/ 6113197 h 6150052"/>
                <a:gd name="connsiteX2" fmla="*/ 43196 w 5756143"/>
                <a:gd name="connsiteY2" fmla="*/ 5150027 h 6150052"/>
                <a:gd name="connsiteX3" fmla="*/ 1134704 w 5756143"/>
                <a:gd name="connsiteY3" fmla="*/ 12700 h 6150052"/>
                <a:gd name="connsiteX4" fmla="*/ 1109290 w 5756143"/>
                <a:gd name="connsiteY4" fmla="*/ 12700 h 6150052"/>
                <a:gd name="connsiteX5" fmla="*/ 12700 w 5756143"/>
                <a:gd name="connsiteY5" fmla="*/ 5169087 h 6150052"/>
                <a:gd name="connsiteX6" fmla="*/ 4598556 w 5756143"/>
                <a:gd name="connsiteY6" fmla="*/ 6143693 h 6150052"/>
                <a:gd name="connsiteX7" fmla="*/ 5743431 w 5756143"/>
                <a:gd name="connsiteY7" fmla="*/ 757314 h 6150052"/>
                <a:gd name="connsiteX8" fmla="*/ 5745972 w 5756143"/>
                <a:gd name="connsiteY8" fmla="*/ 744607 h 6150052"/>
                <a:gd name="connsiteX9" fmla="*/ 2299910 w 5756143"/>
                <a:gd name="connsiteY9" fmla="*/ 12700 h 6150052"/>
                <a:gd name="connsiteX10" fmla="*/ 2177925 w 5756143"/>
                <a:gd name="connsiteY10" fmla="*/ 12700 h 6150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56143" h="6150052">
                  <a:moveTo>
                    <a:pt x="5715476" y="764938"/>
                  </a:moveTo>
                  <a:lnTo>
                    <a:pt x="4579496" y="6113197"/>
                  </a:lnTo>
                  <a:lnTo>
                    <a:pt x="43196" y="5150027"/>
                  </a:lnTo>
                  <a:lnTo>
                    <a:pt x="1134704" y="12700"/>
                  </a:lnTo>
                  <a:lnTo>
                    <a:pt x="1109290" y="12700"/>
                  </a:lnTo>
                  <a:lnTo>
                    <a:pt x="12700" y="5169087"/>
                  </a:lnTo>
                  <a:lnTo>
                    <a:pt x="4598556" y="6143693"/>
                  </a:lnTo>
                  <a:lnTo>
                    <a:pt x="5743431" y="757314"/>
                  </a:lnTo>
                  <a:lnTo>
                    <a:pt x="5745972" y="744607"/>
                  </a:lnTo>
                  <a:lnTo>
                    <a:pt x="2299910" y="12700"/>
                  </a:lnTo>
                  <a:lnTo>
                    <a:pt x="2177925" y="12700"/>
                  </a:lnTo>
                  <a:close/>
                </a:path>
              </a:pathLst>
            </a:custGeom>
            <a:solidFill>
              <a:schemeClr val="bg1"/>
            </a:soli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76641E2E-882B-485E-AD7C-2BC054BEA52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 rot="720000">
            <a:off x="6384187" y="209524"/>
            <a:ext cx="4647699" cy="5472101"/>
          </a:xfrm>
          <a:custGeom>
            <a:avLst/>
            <a:gdLst>
              <a:gd name="connsiteX0" fmla="*/ 0 w 4643879"/>
              <a:gd name="connsiteY0" fmla="*/ 5462044 h 5462044"/>
              <a:gd name="connsiteX1" fmla="*/ 1160970 w 4643879"/>
              <a:gd name="connsiteY1" fmla="*/ 0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6146 w 4643879"/>
              <a:gd name="connsiteY2" fmla="*/ 8068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4634592 w 4643879"/>
              <a:gd name="connsiteY4" fmla="*/ 5460922 h 5462044"/>
              <a:gd name="connsiteX5" fmla="*/ 0 w 4643879"/>
              <a:gd name="connsiteY5" fmla="*/ 5462044 h 546204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72101 h 5472101"/>
              <a:gd name="connsiteX1" fmla="*/ 8345 w 4647218"/>
              <a:gd name="connsiteY1" fmla="*/ 21518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0 w 4647218"/>
              <a:gd name="connsiteY0" fmla="*/ 5472101 h 5472101"/>
              <a:gd name="connsiteX1" fmla="*/ 5908 w 4647218"/>
              <a:gd name="connsiteY1" fmla="*/ 22456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38412 w 4647699"/>
              <a:gd name="connsiteY4" fmla="*/ 5465839 h 5472101"/>
              <a:gd name="connsiteX5" fmla="*/ 481 w 4647699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43537 w 4647699"/>
              <a:gd name="connsiteY4" fmla="*/ 5464749 h 5472101"/>
              <a:gd name="connsiteX5" fmla="*/ 481 w 4647699"/>
              <a:gd name="connsiteY5" fmla="*/ 5472101 h 5472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7699" h="5472101">
                <a:moveTo>
                  <a:pt x="481" y="5472101"/>
                </a:moveTo>
                <a:cubicBezTo>
                  <a:pt x="4478" y="3656033"/>
                  <a:pt x="-2747" y="2037289"/>
                  <a:pt x="1250" y="221221"/>
                </a:cubicBezTo>
                <a:lnTo>
                  <a:pt x="1049359" y="0"/>
                </a:lnTo>
                <a:lnTo>
                  <a:pt x="4647699" y="4917"/>
                </a:lnTo>
                <a:cubicBezTo>
                  <a:pt x="4644603" y="1825224"/>
                  <a:pt x="4646633" y="3644442"/>
                  <a:pt x="4643537" y="5464749"/>
                </a:cubicBezTo>
                <a:lnTo>
                  <a:pt x="481" y="5472101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65814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aphic 16">
            <a:extLst>
              <a:ext uri="{FF2B5EF4-FFF2-40B4-BE49-F238E27FC236}">
                <a16:creationId xmlns:a16="http://schemas.microsoft.com/office/drawing/2014/main" id="{AD4D64B1-E729-4A4C-8FF7-134EACCE9ED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7668185-4891-4CEF-B849-B73B1AD90FD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A3C1BE6-5446-49A0-9C65-D92077D0E911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7C1B33-ECEC-4E34-B218-27830F70B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31CE7A-B999-4982-BCDD-EEC4E9A23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317B1B-B559-4F47-A9AB-834EB93A8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3F3C396-D7E8-4134-99CB-83AC5015781D}"/>
              </a:ext>
            </a:extLst>
          </p:cNvPr>
          <p:cNvGrpSpPr/>
          <p:nvPr userDrawn="1"/>
        </p:nvGrpSpPr>
        <p:grpSpPr>
          <a:xfrm flipH="1">
            <a:off x="7321677" y="587196"/>
            <a:ext cx="4885313" cy="1632656"/>
            <a:chOff x="-26126" y="587196"/>
            <a:chExt cx="4885313" cy="1632656"/>
          </a:xfrm>
        </p:grpSpPr>
        <p:sp>
          <p:nvSpPr>
            <p:cNvPr id="11" name="Graphic 23">
              <a:extLst>
                <a:ext uri="{FF2B5EF4-FFF2-40B4-BE49-F238E27FC236}">
                  <a16:creationId xmlns:a16="http://schemas.microsoft.com/office/drawing/2014/main" id="{545A4C09-DA17-4F53-9893-7152B53CD712}"/>
                </a:ext>
              </a:extLst>
            </p:cNvPr>
            <p:cNvSpPr/>
            <p:nvPr userDrawn="1"/>
          </p:nvSpPr>
          <p:spPr>
            <a:xfrm>
              <a:off x="-24517" y="970945"/>
              <a:ext cx="4593600" cy="1238400"/>
            </a:xfrm>
            <a:custGeom>
              <a:avLst/>
              <a:gdLst>
                <a:gd name="connsiteX0" fmla="*/ 3451384 w 3457575"/>
                <a:gd name="connsiteY0" fmla="*/ 842439 h 942975"/>
                <a:gd name="connsiteX1" fmla="*/ 3367564 w 3457575"/>
                <a:gd name="connsiteY1" fmla="*/ 44244 h 942975"/>
                <a:gd name="connsiteX2" fmla="*/ 7144 w 3457575"/>
                <a:gd name="connsiteY2" fmla="*/ 129969 h 942975"/>
                <a:gd name="connsiteX3" fmla="*/ 7144 w 3457575"/>
                <a:gd name="connsiteY3" fmla="*/ 936736 h 942975"/>
                <a:gd name="connsiteX4" fmla="*/ 3451384 w 3457575"/>
                <a:gd name="connsiteY4" fmla="*/ 842439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7575" h="942975">
                  <a:moveTo>
                    <a:pt x="3451384" y="842439"/>
                  </a:moveTo>
                  <a:lnTo>
                    <a:pt x="3367564" y="44244"/>
                  </a:lnTo>
                  <a:cubicBezTo>
                    <a:pt x="3367564" y="44244"/>
                    <a:pt x="2172176" y="-81486"/>
                    <a:pt x="7144" y="129969"/>
                  </a:cubicBezTo>
                  <a:lnTo>
                    <a:pt x="7144" y="936736"/>
                  </a:lnTo>
                  <a:cubicBezTo>
                    <a:pt x="1989296" y="739569"/>
                    <a:pt x="3451384" y="842439"/>
                    <a:pt x="3451384" y="84243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alpha val="10000"/>
                  </a:schemeClr>
                </a:gs>
                <a:gs pos="88000">
                  <a:schemeClr val="accent2">
                    <a:alpha val="50000"/>
                  </a:schemeClr>
                </a:gs>
              </a:gsLst>
              <a:lin ang="1080000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Graphic 6">
              <a:extLst>
                <a:ext uri="{FF2B5EF4-FFF2-40B4-BE49-F238E27FC236}">
                  <a16:creationId xmlns:a16="http://schemas.microsoft.com/office/drawing/2014/main" id="{2D92C53E-EB06-4CBC-A335-BC3156E96896}"/>
                </a:ext>
              </a:extLst>
            </p:cNvPr>
            <p:cNvSpPr/>
            <p:nvPr userDrawn="1"/>
          </p:nvSpPr>
          <p:spPr>
            <a:xfrm>
              <a:off x="-26126" y="587196"/>
              <a:ext cx="4885313" cy="1632656"/>
            </a:xfrm>
            <a:custGeom>
              <a:avLst/>
              <a:gdLst>
                <a:gd name="connsiteX0" fmla="*/ 12607 w 4885312"/>
                <a:gd name="connsiteY0" fmla="*/ 1627544 h 1632656"/>
                <a:gd name="connsiteX1" fmla="*/ 4876404 w 4885312"/>
                <a:gd name="connsiteY1" fmla="*/ 1073201 h 1632656"/>
                <a:gd name="connsiteX2" fmla="*/ 4765029 w 4885312"/>
                <a:gd name="connsiteY2" fmla="*/ 12607 h 1632656"/>
                <a:gd name="connsiteX3" fmla="*/ 12607 w 4885312"/>
                <a:gd name="connsiteY3" fmla="*/ 554294 h 163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85312" h="1632656">
                  <a:moveTo>
                    <a:pt x="12607" y="1627544"/>
                  </a:moveTo>
                  <a:lnTo>
                    <a:pt x="4876404" y="1073201"/>
                  </a:lnTo>
                  <a:lnTo>
                    <a:pt x="4765029" y="12607"/>
                  </a:lnTo>
                  <a:lnTo>
                    <a:pt x="12607" y="554294"/>
                  </a:lnTo>
                  <a:close/>
                </a:path>
              </a:pathLst>
            </a:custGeom>
            <a:gradFill flip="none" rotWithShape="1">
              <a:gsLst>
                <a:gs pos="9000">
                  <a:schemeClr val="accent1"/>
                </a:gs>
                <a:gs pos="100000">
                  <a:schemeClr val="accent2"/>
                </a:gs>
              </a:gsLst>
              <a:lin ang="360000" scaled="0"/>
              <a:tileRect/>
            </a:gradFill>
            <a:ln w="126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D3A443B5-C60C-4149-99AA-5309F8B41C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360000">
            <a:off x="7354844" y="895259"/>
            <a:ext cx="4735459" cy="101258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2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901BA76-252C-47D8-A48A-ECBA799BFCC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79053" y="2442380"/>
            <a:ext cx="3913632" cy="804672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9D30E37C-4282-4FD1-9238-5F541F189E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32841" y="3401290"/>
            <a:ext cx="4347933" cy="69329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2"/>
              </a:buClr>
              <a:buNone/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16">
            <a:extLst>
              <a:ext uri="{FF2B5EF4-FFF2-40B4-BE49-F238E27FC236}">
                <a16:creationId xmlns:a16="http://schemas.microsoft.com/office/drawing/2014/main" id="{2B21A588-9CF1-4122-959A-D1A3DA672BD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932841" y="4200309"/>
            <a:ext cx="4347933" cy="1408743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22" name="Graphic 20">
            <a:extLst>
              <a:ext uri="{FF2B5EF4-FFF2-40B4-BE49-F238E27FC236}">
                <a16:creationId xmlns:a16="http://schemas.microsoft.com/office/drawing/2014/main" id="{15D5C0A2-3C70-442D-AAF6-E16ADACDBF4F}"/>
              </a:ext>
            </a:extLst>
          </p:cNvPr>
          <p:cNvGrpSpPr/>
          <p:nvPr/>
        </p:nvGrpSpPr>
        <p:grpSpPr>
          <a:xfrm>
            <a:off x="-12667" y="-12667"/>
            <a:ext cx="6418971" cy="6160919"/>
            <a:chOff x="-12667" y="-12667"/>
            <a:chExt cx="6418971" cy="6160919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DBA690C0-CF33-41CB-B76C-FC462F39BB66}"/>
                </a:ext>
              </a:extLst>
            </p:cNvPr>
            <p:cNvSpPr/>
            <p:nvPr/>
          </p:nvSpPr>
          <p:spPr>
            <a:xfrm>
              <a:off x="0" y="4388743"/>
              <a:ext cx="6396137" cy="1759509"/>
            </a:xfrm>
            <a:custGeom>
              <a:avLst/>
              <a:gdLst>
                <a:gd name="connsiteX0" fmla="*/ 6346644 w 6418971"/>
                <a:gd name="connsiteY0" fmla="*/ 12667 h 1776000"/>
                <a:gd name="connsiteX1" fmla="*/ 12667 w 6418971"/>
                <a:gd name="connsiteY1" fmla="*/ 456667 h 1776000"/>
                <a:gd name="connsiteX2" fmla="*/ 12667 w 6418971"/>
                <a:gd name="connsiteY2" fmla="*/ 1772176 h 1776000"/>
                <a:gd name="connsiteX3" fmla="*/ 6408804 w 6418971"/>
                <a:gd name="connsiteY3" fmla="*/ 909547 h 1776000"/>
                <a:gd name="connsiteX4" fmla="*/ 6346644 w 6418971"/>
                <a:gd name="connsiteY4" fmla="*/ 12667 h 1776000"/>
                <a:gd name="connsiteX0" fmla="*/ 6333977 w 6396137"/>
                <a:gd name="connsiteY0" fmla="*/ 0 h 1759509"/>
                <a:gd name="connsiteX1" fmla="*/ 0 w 6396137"/>
                <a:gd name="connsiteY1" fmla="*/ 444000 h 1759509"/>
                <a:gd name="connsiteX2" fmla="*/ 0 w 6396137"/>
                <a:gd name="connsiteY2" fmla="*/ 1759509 h 1759509"/>
                <a:gd name="connsiteX3" fmla="*/ 6396137 w 6396137"/>
                <a:gd name="connsiteY3" fmla="*/ 834832 h 1759509"/>
                <a:gd name="connsiteX4" fmla="*/ 6333977 w 6396137"/>
                <a:gd name="connsiteY4" fmla="*/ 0 h 1759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96137" h="1759509">
                  <a:moveTo>
                    <a:pt x="6333977" y="0"/>
                  </a:moveTo>
                  <a:lnTo>
                    <a:pt x="0" y="444000"/>
                  </a:lnTo>
                  <a:lnTo>
                    <a:pt x="0" y="1759509"/>
                  </a:lnTo>
                  <a:cubicBezTo>
                    <a:pt x="1074480" y="1438560"/>
                    <a:pt x="3085166" y="949003"/>
                    <a:pt x="6396137" y="834832"/>
                  </a:cubicBezTo>
                  <a:cubicBezTo>
                    <a:pt x="6369497" y="303301"/>
                    <a:pt x="6333977" y="0"/>
                    <a:pt x="6333977" y="0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0"/>
                  </a:schemeClr>
                </a:gs>
                <a:gs pos="100000">
                  <a:schemeClr val="accent5">
                    <a:alpha val="6000"/>
                  </a:schemeClr>
                </a:gs>
              </a:gsLst>
              <a:lin ang="10800000" scaled="1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D855DB-2DC5-479D-94A0-542899B6911B}"/>
                </a:ext>
              </a:extLst>
            </p:cNvPr>
            <p:cNvSpPr/>
            <p:nvPr/>
          </p:nvSpPr>
          <p:spPr>
            <a:xfrm>
              <a:off x="-12667" y="-12667"/>
              <a:ext cx="6418971" cy="5683200"/>
            </a:xfrm>
            <a:custGeom>
              <a:avLst/>
              <a:gdLst>
                <a:gd name="connsiteX0" fmla="*/ 12667 w 6418971"/>
                <a:gd name="connsiteY0" fmla="*/ 5681913 h 5683200"/>
                <a:gd name="connsiteX1" fmla="*/ 6408804 w 6418971"/>
                <a:gd name="connsiteY1" fmla="*/ 5234107 h 5683200"/>
                <a:gd name="connsiteX2" fmla="*/ 6043456 w 6418971"/>
                <a:gd name="connsiteY2" fmla="*/ 12667 h 5683200"/>
                <a:gd name="connsiteX3" fmla="*/ 12667 w 6418971"/>
                <a:gd name="connsiteY3" fmla="*/ 12667 h 568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18971" h="5683200">
                  <a:moveTo>
                    <a:pt x="12667" y="5681913"/>
                  </a:moveTo>
                  <a:lnTo>
                    <a:pt x="6408804" y="5234107"/>
                  </a:lnTo>
                  <a:lnTo>
                    <a:pt x="6043456" y="12667"/>
                  </a:lnTo>
                  <a:lnTo>
                    <a:pt x="12667" y="12667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840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C2DADFD8-5DEE-449A-A576-39F98BB2A88B}"/>
                </a:ext>
              </a:extLst>
            </p:cNvPr>
            <p:cNvSpPr/>
            <p:nvPr/>
          </p:nvSpPr>
          <p:spPr>
            <a:xfrm>
              <a:off x="-12667" y="-12667"/>
              <a:ext cx="6114514" cy="5404114"/>
            </a:xfrm>
            <a:custGeom>
              <a:avLst/>
              <a:gdLst>
                <a:gd name="connsiteX0" fmla="*/ 6080244 w 6114514"/>
                <a:gd name="connsiteY0" fmla="*/ 4942336 h 5404114"/>
                <a:gd name="connsiteX1" fmla="*/ 12667 w 6114514"/>
                <a:gd name="connsiteY1" fmla="*/ 5367307 h 5404114"/>
                <a:gd name="connsiteX2" fmla="*/ 12667 w 6114514"/>
                <a:gd name="connsiteY2" fmla="*/ 5392679 h 5404114"/>
                <a:gd name="connsiteX3" fmla="*/ 6095467 w 6114514"/>
                <a:gd name="connsiteY3" fmla="*/ 4966439 h 5404114"/>
                <a:gd name="connsiteX4" fmla="*/ 6108153 w 6114514"/>
                <a:gd name="connsiteY4" fmla="*/ 4966439 h 5404114"/>
                <a:gd name="connsiteX5" fmla="*/ 5761833 w 6114514"/>
                <a:gd name="connsiteY5" fmla="*/ 12667 h 5404114"/>
                <a:gd name="connsiteX6" fmla="*/ 5736462 w 6114514"/>
                <a:gd name="connsiteY6" fmla="*/ 12667 h 5404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14514" h="5404114">
                  <a:moveTo>
                    <a:pt x="6080244" y="4942336"/>
                  </a:moveTo>
                  <a:lnTo>
                    <a:pt x="12667" y="5367307"/>
                  </a:lnTo>
                  <a:lnTo>
                    <a:pt x="12667" y="5392679"/>
                  </a:lnTo>
                  <a:lnTo>
                    <a:pt x="6095467" y="4966439"/>
                  </a:lnTo>
                  <a:lnTo>
                    <a:pt x="6108153" y="4966439"/>
                  </a:lnTo>
                  <a:lnTo>
                    <a:pt x="5761833" y="12667"/>
                  </a:lnTo>
                  <a:lnTo>
                    <a:pt x="5736462" y="12667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BBA8375B-3CE5-468D-91DF-8151963A953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-694" y="0"/>
            <a:ext cx="6065966" cy="5355825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5966" h="5408602">
                <a:moveTo>
                  <a:pt x="693" y="5408602"/>
                </a:moveTo>
                <a:cubicBezTo>
                  <a:pt x="4546" y="3609465"/>
                  <a:pt x="-2683" y="1799137"/>
                  <a:pt x="1170" y="0"/>
                </a:cubicBezTo>
                <a:lnTo>
                  <a:pt x="5725098" y="841"/>
                </a:lnTo>
                <a:lnTo>
                  <a:pt x="6065966" y="4979386"/>
                </a:lnTo>
                <a:lnTo>
                  <a:pt x="693" y="5408602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214248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aphic 16">
            <a:extLst>
              <a:ext uri="{FF2B5EF4-FFF2-40B4-BE49-F238E27FC236}">
                <a16:creationId xmlns:a16="http://schemas.microsoft.com/office/drawing/2014/main" id="{6E486D59-536F-433A-BA1F-E5D8171D28EE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A58001F8-106A-42FB-834D-9A42C409CE0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2C44DFF-8C15-44EB-9668-D72BDBCAC7EB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CEAA8A-68C1-422B-827F-B9BB0A5DBA9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2739" y="2647949"/>
            <a:ext cx="459360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EF9F20-7EC3-4301-8D75-2F88B498A5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0139" y="3248025"/>
            <a:ext cx="4573338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1F359F-D118-4F66-A9AB-3A95DC285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8CC05F-AFDC-44E7-8014-867EBAC64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69BE7BF4-3069-409E-BFA9-64375BC3D04B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F3C766CD-B979-4D7C-8A2C-417E79767E3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D10447CE-8352-418F-9BA9-B6C2160B93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0561" y="849316"/>
            <a:ext cx="3923299" cy="104249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Comparison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D440566B-A9B8-43D7-AF31-EC51D5850D0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207364" y="2647949"/>
            <a:ext cx="507601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159211AA-05DE-48A1-97CC-3BE597E7149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7363" y="3248025"/>
            <a:ext cx="5073411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79FCC9E8-58D0-4280-842F-285B2710BA1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5676900" y="1374622"/>
            <a:ext cx="5202936" cy="1115568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313A844-31D3-4D0D-8043-C498865AF65B}"/>
              </a:ext>
            </a:extLst>
          </p:cNvPr>
          <p:cNvSpPr/>
          <p:nvPr/>
        </p:nvSpPr>
        <p:spPr>
          <a:xfrm>
            <a:off x="4200902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948DAA4-D083-418A-B253-F1F56A7613B3}"/>
              </a:ext>
            </a:extLst>
          </p:cNvPr>
          <p:cNvSpPr/>
          <p:nvPr/>
        </p:nvSpPr>
        <p:spPr>
          <a:xfrm>
            <a:off x="4406705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51458" t="10702" r="5240" b="-85592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38970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Chart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755778"/>
            <a:ext cx="2724912" cy="226771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3" name="Chart Placeholder 21">
            <a:extLst>
              <a:ext uri="{FF2B5EF4-FFF2-40B4-BE49-F238E27FC236}">
                <a16:creationId xmlns:a16="http://schemas.microsoft.com/office/drawing/2014/main" id="{DD959D31-8095-4F0E-8AA3-33ABE262D130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chart</a:t>
            </a: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979844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Table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3314576"/>
            <a:ext cx="3200400" cy="170078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5" name="Table Placeholder 14">
            <a:extLst>
              <a:ext uri="{FF2B5EF4-FFF2-40B4-BE49-F238E27FC236}">
                <a16:creationId xmlns:a16="http://schemas.microsoft.com/office/drawing/2014/main" id="{7658F6E5-229A-4857-8140-782AA94211B5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table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FB4E85B-0FE6-4367-8B3F-4F3B5621BF3B}"/>
              </a:ext>
            </a:extLst>
          </p:cNvPr>
          <p:cNvSpPr/>
          <p:nvPr/>
        </p:nvSpPr>
        <p:spPr>
          <a:xfrm>
            <a:off x="2641930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AC08F80-E4EE-498F-927C-7F97FBA89C96}"/>
              </a:ext>
            </a:extLst>
          </p:cNvPr>
          <p:cNvSpPr/>
          <p:nvPr/>
        </p:nvSpPr>
        <p:spPr>
          <a:xfrm>
            <a:off x="2847733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76814" t="10702" r="6336" b="-114608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00568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aphic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97017C-1C1C-4B7D-A1F6-792FC58C8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47CDBA-2DF6-4122-86A8-F7C1A6444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9" name="Graphic 4">
            <a:extLst>
              <a:ext uri="{FF2B5EF4-FFF2-40B4-BE49-F238E27FC236}">
                <a16:creationId xmlns:a16="http://schemas.microsoft.com/office/drawing/2014/main" id="{EA075FD4-B92A-4706-AF9F-516E4D97661A}"/>
              </a:ext>
            </a:extLst>
          </p:cNvPr>
          <p:cNvGrpSpPr/>
          <p:nvPr/>
        </p:nvGrpSpPr>
        <p:grpSpPr>
          <a:xfrm>
            <a:off x="3101009" y="-12694"/>
            <a:ext cx="9094808" cy="5689901"/>
            <a:chOff x="227974" y="-12694"/>
            <a:chExt cx="11967843" cy="5689901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C47232B-AA36-4054-91B9-8A58B1EB5A7C}"/>
                </a:ext>
              </a:extLst>
            </p:cNvPr>
            <p:cNvSpPr/>
            <p:nvPr/>
          </p:nvSpPr>
          <p:spPr>
            <a:xfrm>
              <a:off x="227974" y="-12694"/>
              <a:ext cx="2146414" cy="5677200"/>
            </a:xfrm>
            <a:custGeom>
              <a:avLst/>
              <a:gdLst>
                <a:gd name="connsiteX0" fmla="*/ 1684102 w 2146413"/>
                <a:gd name="connsiteY0" fmla="*/ 12694 h 5677200"/>
                <a:gd name="connsiteX1" fmla="*/ 12694 w 2146413"/>
                <a:gd name="connsiteY1" fmla="*/ 508020 h 5677200"/>
                <a:gd name="connsiteX2" fmla="*/ 1184966 w 2146413"/>
                <a:gd name="connsiteY2" fmla="*/ 5677194 h 5677200"/>
                <a:gd name="connsiteX3" fmla="*/ 2136246 w 2146413"/>
                <a:gd name="connsiteY3" fmla="*/ 5494304 h 5677200"/>
                <a:gd name="connsiteX4" fmla="*/ 1945736 w 2146413"/>
                <a:gd name="connsiteY4" fmla="*/ 12694 h 5677200"/>
                <a:gd name="connsiteX5" fmla="*/ 1684102 w 2146413"/>
                <a:gd name="connsiteY5" fmla="*/ 12694 h 567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46413" h="5677200">
                  <a:moveTo>
                    <a:pt x="1684102" y="12694"/>
                  </a:moveTo>
                  <a:cubicBezTo>
                    <a:pt x="1158295" y="151131"/>
                    <a:pt x="12694" y="508020"/>
                    <a:pt x="12694" y="508020"/>
                  </a:cubicBezTo>
                  <a:cubicBezTo>
                    <a:pt x="12694" y="508020"/>
                    <a:pt x="764574" y="1905094"/>
                    <a:pt x="1184966" y="5677194"/>
                  </a:cubicBezTo>
                  <a:cubicBezTo>
                    <a:pt x="1404688" y="5606070"/>
                    <a:pt x="2136246" y="5494304"/>
                    <a:pt x="2136246" y="5494304"/>
                  </a:cubicBezTo>
                  <a:cubicBezTo>
                    <a:pt x="2136246" y="5494304"/>
                    <a:pt x="1963517" y="568983"/>
                    <a:pt x="1945736" y="12694"/>
                  </a:cubicBezTo>
                  <a:lnTo>
                    <a:pt x="1684102" y="12694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accent5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10FD2C3-F226-42E6-A01E-50BAFB037D89}"/>
                </a:ext>
              </a:extLst>
            </p:cNvPr>
            <p:cNvSpPr/>
            <p:nvPr/>
          </p:nvSpPr>
          <p:spPr>
            <a:xfrm>
              <a:off x="866818" y="-12694"/>
              <a:ext cx="11328999" cy="5689901"/>
            </a:xfrm>
            <a:custGeom>
              <a:avLst/>
              <a:gdLst>
                <a:gd name="connsiteX0" fmla="*/ 11322642 w 11328999"/>
                <a:gd name="connsiteY0" fmla="*/ 4653519 h 5689900"/>
                <a:gd name="connsiteX1" fmla="*/ 11322642 w 11328999"/>
                <a:gd name="connsiteY1" fmla="*/ 12694 h 5689900"/>
                <a:gd name="connsiteX2" fmla="*/ 12694 w 11328999"/>
                <a:gd name="connsiteY2" fmla="*/ 12694 h 5689900"/>
                <a:gd name="connsiteX3" fmla="*/ 560093 w 11328999"/>
                <a:gd name="connsiteY3" fmla="*/ 5689894 h 568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8999" h="5689900">
                  <a:moveTo>
                    <a:pt x="11322642" y="4653519"/>
                  </a:moveTo>
                  <a:lnTo>
                    <a:pt x="11322642" y="12694"/>
                  </a:lnTo>
                  <a:lnTo>
                    <a:pt x="12694" y="12694"/>
                  </a:lnTo>
                  <a:lnTo>
                    <a:pt x="560093" y="5689894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326E1C1-191D-4CBC-9151-C6FB8AFCA679}"/>
                </a:ext>
              </a:extLst>
            </p:cNvPr>
            <p:cNvSpPr/>
            <p:nvPr/>
          </p:nvSpPr>
          <p:spPr>
            <a:xfrm>
              <a:off x="1152583" y="-12694"/>
              <a:ext cx="11036884" cy="5410486"/>
            </a:xfrm>
            <a:custGeom>
              <a:avLst/>
              <a:gdLst>
                <a:gd name="connsiteX0" fmla="*/ 11036877 w 11036883"/>
                <a:gd name="connsiteY0" fmla="*/ 4372834 h 5410485"/>
                <a:gd name="connsiteX1" fmla="*/ 555013 w 11036883"/>
                <a:gd name="connsiteY1" fmla="*/ 5382538 h 5410485"/>
                <a:gd name="connsiteX2" fmla="*/ 38095 w 11036883"/>
                <a:gd name="connsiteY2" fmla="*/ 12694 h 5410485"/>
                <a:gd name="connsiteX3" fmla="*/ 12694 w 11036883"/>
                <a:gd name="connsiteY3" fmla="*/ 12694 h 5410485"/>
                <a:gd name="connsiteX4" fmla="*/ 530881 w 11036883"/>
                <a:gd name="connsiteY4" fmla="*/ 5396509 h 5410485"/>
                <a:gd name="connsiteX5" fmla="*/ 532151 w 11036883"/>
                <a:gd name="connsiteY5" fmla="*/ 5409209 h 5410485"/>
                <a:gd name="connsiteX6" fmla="*/ 11036877 w 11036883"/>
                <a:gd name="connsiteY6" fmla="*/ 4398236 h 5410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36883" h="5410485">
                  <a:moveTo>
                    <a:pt x="11036877" y="4372834"/>
                  </a:moveTo>
                  <a:lnTo>
                    <a:pt x="555013" y="5382538"/>
                  </a:lnTo>
                  <a:lnTo>
                    <a:pt x="38095" y="12694"/>
                  </a:lnTo>
                  <a:lnTo>
                    <a:pt x="12694" y="12694"/>
                  </a:lnTo>
                  <a:lnTo>
                    <a:pt x="530881" y="5396509"/>
                  </a:lnTo>
                  <a:lnTo>
                    <a:pt x="532151" y="5409209"/>
                  </a:lnTo>
                  <a:lnTo>
                    <a:pt x="11036877" y="4398236"/>
                  </a:lnTo>
                  <a:close/>
                </a:path>
              </a:pathLst>
            </a:custGeom>
            <a:solidFill>
              <a:schemeClr val="bg1"/>
            </a:soli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768D53E4-BBD0-4F2E-B5E9-1CDB627A84B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94969" y="2282951"/>
            <a:ext cx="3055579" cy="340271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108000" rIns="108000" bIns="108000" rtlCol="0" anchor="ctr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lang="en-US" sz="2000" b="1">
                <a:solidFill>
                  <a:schemeClr val="bg1"/>
                </a:solidFill>
              </a:defRPr>
            </a:lvl1pPr>
          </a:lstStyle>
          <a:p>
            <a:pPr marL="228600" lvl="0" indent="-228600"/>
            <a:r>
              <a:rPr lang="en-US" noProof="0"/>
              <a:t>EDIT MASTER TEXT STYLES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C9B40841-64AD-4F36-A387-1216248472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703978" y="1"/>
            <a:ext cx="8495014" cy="5685664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5" name="Title 22">
            <a:extLst>
              <a:ext uri="{FF2B5EF4-FFF2-40B4-BE49-F238E27FC236}">
                <a16:creationId xmlns:a16="http://schemas.microsoft.com/office/drawing/2014/main" id="{A7AAB7EE-08F8-4859-95A3-BAB2909A0A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-61166" y="919125"/>
            <a:ext cx="3890555" cy="1091949"/>
          </a:xfrm>
          <a:custGeom>
            <a:avLst/>
            <a:gdLst>
              <a:gd name="connsiteX0" fmla="*/ 0 w 4011780"/>
              <a:gd name="connsiteY0" fmla="*/ 916770 h 916770"/>
              <a:gd name="connsiteX1" fmla="*/ 229193 w 4011780"/>
              <a:gd name="connsiteY1" fmla="*/ 0 h 916770"/>
              <a:gd name="connsiteX2" fmla="*/ 3782588 w 4011780"/>
              <a:gd name="connsiteY2" fmla="*/ 0 h 916770"/>
              <a:gd name="connsiteX3" fmla="*/ 4011780 w 4011780"/>
              <a:gd name="connsiteY3" fmla="*/ 916770 h 916770"/>
              <a:gd name="connsiteX4" fmla="*/ 0 w 4011780"/>
              <a:gd name="connsiteY4" fmla="*/ 916770 h 916770"/>
              <a:gd name="connsiteX0" fmla="*/ 0 w 4187844"/>
              <a:gd name="connsiteY0" fmla="*/ 916770 h 1051526"/>
              <a:gd name="connsiteX1" fmla="*/ 229193 w 4187844"/>
              <a:gd name="connsiteY1" fmla="*/ 0 h 1051526"/>
              <a:gd name="connsiteX2" fmla="*/ 3782588 w 4187844"/>
              <a:gd name="connsiteY2" fmla="*/ 0 h 1051526"/>
              <a:gd name="connsiteX3" fmla="*/ 4187844 w 4187844"/>
              <a:gd name="connsiteY3" fmla="*/ 1051526 h 1051526"/>
              <a:gd name="connsiteX4" fmla="*/ 0 w 4187844"/>
              <a:gd name="connsiteY4" fmla="*/ 916770 h 1051526"/>
              <a:gd name="connsiteX0" fmla="*/ 0 w 4187844"/>
              <a:gd name="connsiteY0" fmla="*/ 939936 h 1074692"/>
              <a:gd name="connsiteX1" fmla="*/ 229193 w 4187844"/>
              <a:gd name="connsiteY1" fmla="*/ 23166 h 1074692"/>
              <a:gd name="connsiteX2" fmla="*/ 4165479 w 4187844"/>
              <a:gd name="connsiteY2" fmla="*/ 0 h 1074692"/>
              <a:gd name="connsiteX3" fmla="*/ 4187844 w 4187844"/>
              <a:gd name="connsiteY3" fmla="*/ 1074692 h 1074692"/>
              <a:gd name="connsiteX4" fmla="*/ 0 w 4187844"/>
              <a:gd name="connsiteY4" fmla="*/ 939936 h 1074692"/>
              <a:gd name="connsiteX0" fmla="*/ 0 w 4860085"/>
              <a:gd name="connsiteY0" fmla="*/ 1101781 h 1101781"/>
              <a:gd name="connsiteX1" fmla="*/ 901434 w 4860085"/>
              <a:gd name="connsiteY1" fmla="*/ 23166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60085"/>
              <a:gd name="connsiteY0" fmla="*/ 1101781 h 1101781"/>
              <a:gd name="connsiteX1" fmla="*/ 84487 w 4860085"/>
              <a:gd name="connsiteY1" fmla="*/ 53552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86832"/>
              <a:gd name="connsiteY0" fmla="*/ 1098969 h 1098969"/>
              <a:gd name="connsiteX1" fmla="*/ 111234 w 4886832"/>
              <a:gd name="connsiteY1" fmla="*/ 53552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86832"/>
              <a:gd name="connsiteY0" fmla="*/ 1098969 h 1098969"/>
              <a:gd name="connsiteX1" fmla="*/ 95749 w 4886832"/>
              <a:gd name="connsiteY1" fmla="*/ 46516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92182"/>
              <a:gd name="connsiteY0" fmla="*/ 1098407 h 1098407"/>
              <a:gd name="connsiteX1" fmla="*/ 101099 w 4892182"/>
              <a:gd name="connsiteY1" fmla="*/ 46516 h 1098407"/>
              <a:gd name="connsiteX2" fmla="*/ 4869817 w 4892182"/>
              <a:gd name="connsiteY2" fmla="*/ 0 h 1098407"/>
              <a:gd name="connsiteX3" fmla="*/ 4892182 w 4892182"/>
              <a:gd name="connsiteY3" fmla="*/ 1074692 h 1098407"/>
              <a:gd name="connsiteX4" fmla="*/ 0 w 4892182"/>
              <a:gd name="connsiteY4" fmla="*/ 1098407 h 1098407"/>
              <a:gd name="connsiteX0" fmla="*/ 5888 w 4898070"/>
              <a:gd name="connsiteY0" fmla="*/ 1098407 h 1098407"/>
              <a:gd name="connsiteX1" fmla="*/ 0 w 4898070"/>
              <a:gd name="connsiteY1" fmla="*/ 35271 h 1098407"/>
              <a:gd name="connsiteX2" fmla="*/ 4875705 w 4898070"/>
              <a:gd name="connsiteY2" fmla="*/ 0 h 1098407"/>
              <a:gd name="connsiteX3" fmla="*/ 4898070 w 4898070"/>
              <a:gd name="connsiteY3" fmla="*/ 1074692 h 1098407"/>
              <a:gd name="connsiteX4" fmla="*/ 5888 w 4898070"/>
              <a:gd name="connsiteY4" fmla="*/ 1098407 h 1098407"/>
              <a:gd name="connsiteX0" fmla="*/ 25 w 5005106"/>
              <a:gd name="connsiteY0" fmla="*/ 1091949 h 1091949"/>
              <a:gd name="connsiteX1" fmla="*/ 107036 w 5005106"/>
              <a:gd name="connsiteY1" fmla="*/ 35271 h 1091949"/>
              <a:gd name="connsiteX2" fmla="*/ 4982741 w 5005106"/>
              <a:gd name="connsiteY2" fmla="*/ 0 h 1091949"/>
              <a:gd name="connsiteX3" fmla="*/ 5005106 w 5005106"/>
              <a:gd name="connsiteY3" fmla="*/ 1074692 h 1091949"/>
              <a:gd name="connsiteX4" fmla="*/ 25 w 5005106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5081" h="1091949">
                <a:moveTo>
                  <a:pt x="0" y="1091949"/>
                </a:moveTo>
                <a:lnTo>
                  <a:pt x="107011" y="35271"/>
                </a:lnTo>
                <a:lnTo>
                  <a:pt x="4982716" y="0"/>
                </a:lnTo>
                <a:lnTo>
                  <a:pt x="5005081" y="1074692"/>
                </a:lnTo>
                <a:lnTo>
                  <a:pt x="0" y="1091949"/>
                </a:lnTo>
                <a:close/>
              </a:path>
            </a:pathLst>
          </a:custGeom>
          <a:gradFill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</a:gradFill>
          <a:ln>
            <a:solidFill>
              <a:srgbClr val="99B898"/>
            </a:solidFill>
          </a:ln>
        </p:spPr>
        <p:txBody>
          <a:bodyPr lIns="954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Big Picture</a:t>
            </a:r>
          </a:p>
        </p:txBody>
      </p:sp>
    </p:spTree>
    <p:extLst>
      <p:ext uri="{BB962C8B-B14F-4D97-AF65-F5344CB8AC3E}">
        <p14:creationId xmlns:p14="http://schemas.microsoft.com/office/powerpoint/2010/main" val="3656831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aphic 16">
            <a:extLst>
              <a:ext uri="{FF2B5EF4-FFF2-40B4-BE49-F238E27FC236}">
                <a16:creationId xmlns:a16="http://schemas.microsoft.com/office/drawing/2014/main" id="{10E52898-F619-494E-9A8E-D3CD0AF8B0E9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B07EB11E-BCCF-4D3D-94A5-C5461CC106A2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60EF36E-DD5E-492D-AD65-5711A7E6D3CD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CF02D3A-D463-46FA-BA54-F231414BB7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752" y="5382175"/>
            <a:ext cx="3968496" cy="83210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anchor="ctr" anchorCtr="0">
            <a:normAutofit/>
          </a:bodyPr>
          <a:lstStyle>
            <a:lvl1pPr algn="l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13FE47-714B-440C-B0F1-CF020E28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C9E707-512B-4E7C-A2EE-18CCAB03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3" name="Media Placeholder 12">
            <a:extLst>
              <a:ext uri="{FF2B5EF4-FFF2-40B4-BE49-F238E27FC236}">
                <a16:creationId xmlns:a16="http://schemas.microsoft.com/office/drawing/2014/main" id="{60B14607-605B-4FF3-A0F5-BB2FCD9460CC}"/>
              </a:ext>
            </a:extLst>
          </p:cNvPr>
          <p:cNvSpPr>
            <a:spLocks noGrp="1"/>
          </p:cNvSpPr>
          <p:nvPr>
            <p:ph type="media" sz="quarter" idx="13"/>
          </p:nvPr>
        </p:nvSpPr>
        <p:spPr>
          <a:xfrm>
            <a:off x="1743456" y="1113044"/>
            <a:ext cx="8705088" cy="405079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media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014D0AB-6E42-4C38-96B3-E4512EF81B12}"/>
              </a:ext>
            </a:extLst>
          </p:cNvPr>
          <p:cNvSpPr/>
          <p:nvPr/>
        </p:nvSpPr>
        <p:spPr>
          <a:xfrm>
            <a:off x="-12729" y="3056551"/>
            <a:ext cx="1309593" cy="470436"/>
          </a:xfrm>
          <a:custGeom>
            <a:avLst/>
            <a:gdLst>
              <a:gd name="connsiteX0" fmla="*/ 1296892 w 1309592"/>
              <a:gd name="connsiteY0" fmla="*/ 12728 h 470436"/>
              <a:gd name="connsiteX1" fmla="*/ 544194 w 1309592"/>
              <a:gd name="connsiteY1" fmla="*/ 13999 h 470436"/>
              <a:gd name="connsiteX2" fmla="*/ 12728 w 1309592"/>
              <a:gd name="connsiteY2" fmla="*/ 128430 h 470436"/>
              <a:gd name="connsiteX3" fmla="*/ 12728 w 1309592"/>
              <a:gd name="connsiteY3" fmla="*/ 469178 h 470436"/>
              <a:gd name="connsiteX4" fmla="*/ 652267 w 1309592"/>
              <a:gd name="connsiteY4" fmla="*/ 335676 h 470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9592" h="470436">
                <a:moveTo>
                  <a:pt x="1296892" y="12728"/>
                </a:moveTo>
                <a:lnTo>
                  <a:pt x="544194" y="13999"/>
                </a:lnTo>
                <a:lnTo>
                  <a:pt x="12728" y="128430"/>
                </a:lnTo>
                <a:lnTo>
                  <a:pt x="12728" y="469178"/>
                </a:lnTo>
                <a:lnTo>
                  <a:pt x="652267" y="335676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0C0C476-0F93-4FFD-8D6A-6F1E2859E1FF}"/>
              </a:ext>
            </a:extLst>
          </p:cNvPr>
          <p:cNvSpPr/>
          <p:nvPr/>
        </p:nvSpPr>
        <p:spPr>
          <a:xfrm>
            <a:off x="-12729" y="2995521"/>
            <a:ext cx="1525739" cy="737441"/>
          </a:xfrm>
          <a:custGeom>
            <a:avLst/>
            <a:gdLst>
              <a:gd name="connsiteX0" fmla="*/ 12728 w 1525739"/>
              <a:gd name="connsiteY0" fmla="*/ 736182 h 737440"/>
              <a:gd name="connsiteX1" fmla="*/ 1520667 w 1525739"/>
              <a:gd name="connsiteY1" fmla="*/ 415777 h 737440"/>
              <a:gd name="connsiteX2" fmla="*/ 1435480 w 1525739"/>
              <a:gd name="connsiteY2" fmla="*/ 12728 h 737440"/>
              <a:gd name="connsiteX3" fmla="*/ 12728 w 1525739"/>
              <a:gd name="connsiteY3" fmla="*/ 315333 h 73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5739" h="737440">
                <a:moveTo>
                  <a:pt x="12728" y="736182"/>
                </a:moveTo>
                <a:lnTo>
                  <a:pt x="1520667" y="415777"/>
                </a:lnTo>
                <a:lnTo>
                  <a:pt x="1435480" y="12728"/>
                </a:lnTo>
                <a:lnTo>
                  <a:pt x="12728" y="315333"/>
                </a:lnTo>
                <a:close/>
              </a:path>
            </a:pathLst>
          </a:custGeom>
          <a:blipFill>
            <a:blip r:embed="rId2"/>
            <a:srcRect/>
            <a:stretch>
              <a:fillRect l="-173104" t="23847" r="3068" b="-7479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r>
              <a:rPr lang="en-US" noProof="0" dirty="0"/>
              <a:t> 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7DED860-B2F3-4B02-B7C4-F0FC61CFA7AC}"/>
              </a:ext>
            </a:extLst>
          </p:cNvPr>
          <p:cNvSpPr/>
          <p:nvPr/>
        </p:nvSpPr>
        <p:spPr>
          <a:xfrm>
            <a:off x="10792048" y="-12728"/>
            <a:ext cx="1398594" cy="1665599"/>
          </a:xfrm>
          <a:custGeom>
            <a:avLst/>
            <a:gdLst>
              <a:gd name="connsiteX0" fmla="*/ 1206619 w 1398594"/>
              <a:gd name="connsiteY0" fmla="*/ 12728 h 1665598"/>
              <a:gd name="connsiteX1" fmla="*/ 333133 w 1398594"/>
              <a:gd name="connsiteY1" fmla="*/ 1010815 h 1665598"/>
              <a:gd name="connsiteX2" fmla="*/ 12728 w 1398594"/>
              <a:gd name="connsiteY2" fmla="*/ 1656712 h 1665598"/>
              <a:gd name="connsiteX3" fmla="*/ 612852 w 1398594"/>
              <a:gd name="connsiteY3" fmla="*/ 1202804 h 1665598"/>
              <a:gd name="connsiteX4" fmla="*/ 1394793 w 1398594"/>
              <a:gd name="connsiteY4" fmla="*/ 297532 h 1665598"/>
              <a:gd name="connsiteX5" fmla="*/ 1394793 w 1398594"/>
              <a:gd name="connsiteY5" fmla="*/ 12728 h 1665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98594" h="1665598">
                <a:moveTo>
                  <a:pt x="1206619" y="12728"/>
                </a:moveTo>
                <a:lnTo>
                  <a:pt x="333133" y="1010815"/>
                </a:lnTo>
                <a:lnTo>
                  <a:pt x="12728" y="1656712"/>
                </a:lnTo>
                <a:lnTo>
                  <a:pt x="612852" y="1202804"/>
                </a:lnTo>
                <a:lnTo>
                  <a:pt x="1394793" y="297532"/>
                </a:lnTo>
                <a:lnTo>
                  <a:pt x="1394793" y="12728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8325BE9-BD79-4F37-99D7-6CE4487E9256}"/>
              </a:ext>
            </a:extLst>
          </p:cNvPr>
          <p:cNvSpPr/>
          <p:nvPr/>
        </p:nvSpPr>
        <p:spPr>
          <a:xfrm>
            <a:off x="10686456" y="-12728"/>
            <a:ext cx="1513025" cy="1983461"/>
          </a:xfrm>
          <a:custGeom>
            <a:avLst/>
            <a:gdLst>
              <a:gd name="connsiteX0" fmla="*/ 1505410 w 1513024"/>
              <a:gd name="connsiteY0" fmla="*/ 12728 h 1983460"/>
              <a:gd name="connsiteX1" fmla="*/ 1504139 w 1513024"/>
              <a:gd name="connsiteY1" fmla="*/ 12728 h 1983460"/>
              <a:gd name="connsiteX2" fmla="*/ 12728 w 1513024"/>
              <a:gd name="connsiteY2" fmla="*/ 1699941 h 1983460"/>
              <a:gd name="connsiteX3" fmla="*/ 321691 w 1513024"/>
              <a:gd name="connsiteY3" fmla="*/ 1972031 h 1983460"/>
              <a:gd name="connsiteX4" fmla="*/ 1505410 w 1513024"/>
              <a:gd name="connsiteY4" fmla="*/ 633195 h 1983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3024" h="1983460">
                <a:moveTo>
                  <a:pt x="1505410" y="12728"/>
                </a:moveTo>
                <a:lnTo>
                  <a:pt x="1504139" y="12728"/>
                </a:lnTo>
                <a:lnTo>
                  <a:pt x="12728" y="1699941"/>
                </a:lnTo>
                <a:lnTo>
                  <a:pt x="321691" y="1972031"/>
                </a:lnTo>
                <a:lnTo>
                  <a:pt x="1505410" y="633195"/>
                </a:lnTo>
                <a:close/>
              </a:path>
            </a:pathLst>
          </a:custGeom>
          <a:blipFill>
            <a:blip r:embed="rId3"/>
            <a:srcRect/>
            <a:stretch>
              <a:fillRect l="10185" t="-69719" r="-101663" b="637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13977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aphic 35">
            <a:extLst>
              <a:ext uri="{FF2B5EF4-FFF2-40B4-BE49-F238E27FC236}">
                <a16:creationId xmlns:a16="http://schemas.microsoft.com/office/drawing/2014/main" id="{B00A1772-2B8D-4677-8511-3E067F67A72F}"/>
              </a:ext>
            </a:extLst>
          </p:cNvPr>
          <p:cNvGrpSpPr/>
          <p:nvPr userDrawn="1"/>
        </p:nvGrpSpPr>
        <p:grpSpPr>
          <a:xfrm>
            <a:off x="6678503" y="1430186"/>
            <a:ext cx="5526208" cy="2613848"/>
            <a:chOff x="6678503" y="665690"/>
            <a:chExt cx="5526208" cy="2613848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FB0F16C2-C8ED-4461-B34C-5CEB29F1C450}"/>
                </a:ext>
              </a:extLst>
            </p:cNvPr>
            <p:cNvSpPr/>
            <p:nvPr/>
          </p:nvSpPr>
          <p:spPr>
            <a:xfrm>
              <a:off x="6678503" y="1272318"/>
              <a:ext cx="5526208" cy="2007220"/>
            </a:xfrm>
            <a:custGeom>
              <a:avLst/>
              <a:gdLst>
                <a:gd name="connsiteX0" fmla="*/ 5514767 w 5526207"/>
                <a:gd name="connsiteY0" fmla="*/ 573560 h 2007220"/>
                <a:gd name="connsiteX1" fmla="*/ 355703 w 5526207"/>
                <a:gd name="connsiteY1" fmla="*/ 33643 h 2007220"/>
                <a:gd name="connsiteX2" fmla="*/ 12697 w 5526207"/>
                <a:gd name="connsiteY2" fmla="*/ 1284980 h 2007220"/>
                <a:gd name="connsiteX3" fmla="*/ 5514767 w 5526207"/>
                <a:gd name="connsiteY3" fmla="*/ 1998940 h 2007220"/>
                <a:gd name="connsiteX4" fmla="*/ 5514767 w 5526207"/>
                <a:gd name="connsiteY4" fmla="*/ 573560 h 2007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6207" h="2007220">
                  <a:moveTo>
                    <a:pt x="5514767" y="573560"/>
                  </a:moveTo>
                  <a:cubicBezTo>
                    <a:pt x="2157119" y="-150564"/>
                    <a:pt x="355703" y="33643"/>
                    <a:pt x="355703" y="33643"/>
                  </a:cubicBezTo>
                  <a:lnTo>
                    <a:pt x="12697" y="1284980"/>
                  </a:lnTo>
                  <a:cubicBezTo>
                    <a:pt x="12697" y="1284980"/>
                    <a:pt x="1368206" y="967381"/>
                    <a:pt x="5514767" y="1998940"/>
                  </a:cubicBezTo>
                  <a:lnTo>
                    <a:pt x="5514767" y="573560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alpha val="10000"/>
                  </a:schemeClr>
                </a:gs>
                <a:gs pos="100000">
                  <a:schemeClr val="accent2">
                    <a:alpha val="40000"/>
                  </a:schemeClr>
                </a:gs>
              </a:gsLst>
              <a:lin ang="102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963814A1-9202-49D2-B985-1785CC4860DE}"/>
                </a:ext>
              </a:extLst>
            </p:cNvPr>
            <p:cNvSpPr/>
            <p:nvPr/>
          </p:nvSpPr>
          <p:spPr>
            <a:xfrm>
              <a:off x="7262884" y="665690"/>
              <a:ext cx="4941827" cy="2591601"/>
            </a:xfrm>
            <a:custGeom>
              <a:avLst/>
              <a:gdLst>
                <a:gd name="connsiteX0" fmla="*/ 4930387 w 4941827"/>
                <a:gd name="connsiteY0" fmla="*/ 1138265 h 2591601"/>
                <a:gd name="connsiteX1" fmla="*/ 383651 w 4941827"/>
                <a:gd name="connsiteY1" fmla="*/ 12697 h 2591601"/>
                <a:gd name="connsiteX2" fmla="*/ 12697 w 4941827"/>
                <a:gd name="connsiteY2" fmla="*/ 1366935 h 2591601"/>
                <a:gd name="connsiteX3" fmla="*/ 4930387 w 4941827"/>
                <a:gd name="connsiteY3" fmla="*/ 2583971 h 259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41827" h="2591601">
                  <a:moveTo>
                    <a:pt x="4930387" y="1138265"/>
                  </a:moveTo>
                  <a:lnTo>
                    <a:pt x="383651" y="12697"/>
                  </a:lnTo>
                  <a:lnTo>
                    <a:pt x="12697" y="1366935"/>
                  </a:lnTo>
                  <a:lnTo>
                    <a:pt x="4930387" y="258397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44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2973908-D73D-4ECB-A29B-831C44983FB3}"/>
              </a:ext>
            </a:extLst>
          </p:cNvPr>
          <p:cNvSpPr/>
          <p:nvPr/>
        </p:nvSpPr>
        <p:spPr>
          <a:xfrm>
            <a:off x="5886429" y="5240536"/>
            <a:ext cx="1486046" cy="1625760"/>
          </a:xfrm>
          <a:custGeom>
            <a:avLst/>
            <a:gdLst>
              <a:gd name="connsiteX0" fmla="*/ 1482236 w 1486046"/>
              <a:gd name="connsiteY0" fmla="*/ 12701 h 1625760"/>
              <a:gd name="connsiteX1" fmla="*/ 901789 w 1486046"/>
              <a:gd name="connsiteY1" fmla="*/ 491538 h 1625760"/>
              <a:gd name="connsiteX2" fmla="*/ 12701 w 1486046"/>
              <a:gd name="connsiteY2" fmla="*/ 1618139 h 1625760"/>
              <a:gd name="connsiteX3" fmla="*/ 431843 w 1486046"/>
              <a:gd name="connsiteY3" fmla="*/ 1618139 h 1625760"/>
              <a:gd name="connsiteX4" fmla="*/ 1188837 w 1486046"/>
              <a:gd name="connsiteY4" fmla="*/ 670626 h 1625760"/>
              <a:gd name="connsiteX5" fmla="*/ 1482236 w 1486046"/>
              <a:gd name="connsiteY5" fmla="*/ 12701 h 162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6046" h="1625760">
                <a:moveTo>
                  <a:pt x="1482236" y="12701"/>
                </a:moveTo>
                <a:lnTo>
                  <a:pt x="901789" y="491538"/>
                </a:lnTo>
                <a:lnTo>
                  <a:pt x="12701" y="1618139"/>
                </a:lnTo>
                <a:lnTo>
                  <a:pt x="431843" y="1618139"/>
                </a:lnTo>
                <a:lnTo>
                  <a:pt x="1188837" y="670626"/>
                </a:lnTo>
                <a:lnTo>
                  <a:pt x="1482236" y="12701"/>
                </a:lnTo>
                <a:close/>
              </a:path>
            </a:pathLst>
          </a:custGeom>
          <a:gradFill>
            <a:gsLst>
              <a:gs pos="0">
                <a:schemeClr val="accent3">
                  <a:alpha val="5000"/>
                </a:schemeClr>
              </a:gs>
              <a:gs pos="100000">
                <a:schemeClr val="accent6">
                  <a:alpha val="20000"/>
                </a:schemeClr>
              </a:gs>
            </a:gsLst>
            <a:lin ang="74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34FC528-8248-470A-AD71-53711E01005E}"/>
              </a:ext>
            </a:extLst>
          </p:cNvPr>
          <p:cNvSpPr/>
          <p:nvPr/>
        </p:nvSpPr>
        <p:spPr>
          <a:xfrm>
            <a:off x="-13301" y="298479"/>
            <a:ext cx="2679964" cy="762075"/>
          </a:xfrm>
          <a:custGeom>
            <a:avLst/>
            <a:gdLst>
              <a:gd name="connsiteX0" fmla="*/ 12701 w 2679963"/>
              <a:gd name="connsiteY0" fmla="*/ 425492 h 762075"/>
              <a:gd name="connsiteX1" fmla="*/ 12701 w 2679963"/>
              <a:gd name="connsiteY1" fmla="*/ 755724 h 762075"/>
              <a:gd name="connsiteX2" fmla="*/ 2023309 w 2679963"/>
              <a:gd name="connsiteY2" fmla="*/ 334043 h 762075"/>
              <a:gd name="connsiteX3" fmla="*/ 2667263 w 2679963"/>
              <a:gd name="connsiteY3" fmla="*/ 12701 h 762075"/>
              <a:gd name="connsiteX4" fmla="*/ 2667263 w 2679963"/>
              <a:gd name="connsiteY4" fmla="*/ 12701 h 762075"/>
              <a:gd name="connsiteX5" fmla="*/ 1915349 w 2679963"/>
              <a:gd name="connsiteY5" fmla="*/ 12701 h 76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79963" h="762075">
                <a:moveTo>
                  <a:pt x="12701" y="425492"/>
                </a:moveTo>
                <a:lnTo>
                  <a:pt x="12701" y="755724"/>
                </a:lnTo>
                <a:lnTo>
                  <a:pt x="2023309" y="334043"/>
                </a:lnTo>
                <a:lnTo>
                  <a:pt x="2667263" y="12701"/>
                </a:lnTo>
                <a:lnTo>
                  <a:pt x="2667263" y="12701"/>
                </a:lnTo>
                <a:lnTo>
                  <a:pt x="1915349" y="12701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C925586-1EA9-4B0D-9E80-91777899FF7C}"/>
              </a:ext>
            </a:extLst>
          </p:cNvPr>
          <p:cNvSpPr/>
          <p:nvPr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82ADE93-C591-447F-A2DD-56E8D22B23F6}"/>
              </a:ext>
            </a:extLst>
          </p:cNvPr>
          <p:cNvSpPr/>
          <p:nvPr/>
        </p:nvSpPr>
        <p:spPr>
          <a:xfrm>
            <a:off x="7752243" y="4099514"/>
            <a:ext cx="4445438" cy="1105009"/>
          </a:xfrm>
          <a:custGeom>
            <a:avLst/>
            <a:gdLst>
              <a:gd name="connsiteX0" fmla="*/ 4441627 w 4445437"/>
              <a:gd name="connsiteY0" fmla="*/ 297539 h 1105008"/>
              <a:gd name="connsiteX1" fmla="*/ 204490 w 4445437"/>
              <a:gd name="connsiteY1" fmla="*/ 13031 h 1105008"/>
              <a:gd name="connsiteX2" fmla="*/ 12701 w 4445437"/>
              <a:gd name="connsiteY2" fmla="*/ 786537 h 1105008"/>
              <a:gd name="connsiteX3" fmla="*/ 4441627 w 4445437"/>
              <a:gd name="connsiteY3" fmla="*/ 1092638 h 1105008"/>
              <a:gd name="connsiteX4" fmla="*/ 4441627 w 4445437"/>
              <a:gd name="connsiteY4" fmla="*/ 297539 h 11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5437" h="1105008">
                <a:moveTo>
                  <a:pt x="4441627" y="297539"/>
                </a:moveTo>
                <a:cubicBezTo>
                  <a:pt x="2135080" y="-8561"/>
                  <a:pt x="204490" y="13031"/>
                  <a:pt x="204490" y="13031"/>
                </a:cubicBezTo>
                <a:lnTo>
                  <a:pt x="12701" y="786537"/>
                </a:lnTo>
                <a:cubicBezTo>
                  <a:pt x="12701" y="786537"/>
                  <a:pt x="2273524" y="725572"/>
                  <a:pt x="4441627" y="1092638"/>
                </a:cubicBezTo>
                <a:lnTo>
                  <a:pt x="4441627" y="297539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0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539762-F7DA-4468-979C-780676B34A92}"/>
              </a:ext>
            </a:extLst>
          </p:cNvPr>
          <p:cNvSpPr/>
          <p:nvPr/>
        </p:nvSpPr>
        <p:spPr>
          <a:xfrm>
            <a:off x="-13301" y="237513"/>
            <a:ext cx="2895885" cy="1028801"/>
          </a:xfrm>
          <a:custGeom>
            <a:avLst/>
            <a:gdLst>
              <a:gd name="connsiteX0" fmla="*/ 12701 w 2895885"/>
              <a:gd name="connsiteY0" fmla="*/ 1026261 h 1028801"/>
              <a:gd name="connsiteX1" fmla="*/ 2890805 w 2895885"/>
              <a:gd name="connsiteY1" fmla="*/ 414061 h 1028801"/>
              <a:gd name="connsiteX2" fmla="*/ 2805706 w 2895885"/>
              <a:gd name="connsiteY2" fmla="*/ 12701 h 1028801"/>
              <a:gd name="connsiteX3" fmla="*/ 12701 w 2895885"/>
              <a:gd name="connsiteY3" fmla="*/ 605850 h 102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5885" h="1028801">
                <a:moveTo>
                  <a:pt x="12701" y="1026261"/>
                </a:moveTo>
                <a:lnTo>
                  <a:pt x="2890805" y="414061"/>
                </a:lnTo>
                <a:lnTo>
                  <a:pt x="2805706" y="12701"/>
                </a:lnTo>
                <a:lnTo>
                  <a:pt x="12701" y="605850"/>
                </a:lnTo>
                <a:close/>
              </a:path>
            </a:pathLst>
          </a:custGeom>
          <a:blipFill>
            <a:blip r:embed="rId2"/>
            <a:srcRect/>
            <a:stretch>
              <a:fillRect l="-39712" t="16306" r="1769" b="-21354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BBC2EFA-0E51-48DC-AF99-0FEF25085843}"/>
              </a:ext>
            </a:extLst>
          </p:cNvPr>
          <p:cNvSpPr/>
          <p:nvPr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3"/>
            <a:srcRect/>
            <a:stretch>
              <a:fillRect l="10612" t="-169914" r="-117944" b="10062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893AAC6-8427-4BAA-B44F-7B6300936A25}"/>
              </a:ext>
            </a:extLst>
          </p:cNvPr>
          <p:cNvSpPr/>
          <p:nvPr/>
        </p:nvSpPr>
        <p:spPr>
          <a:xfrm>
            <a:off x="6033764" y="5121144"/>
            <a:ext cx="1714669" cy="1740071"/>
          </a:xfrm>
          <a:custGeom>
            <a:avLst/>
            <a:gdLst>
              <a:gd name="connsiteX0" fmla="*/ 12701 w 1714668"/>
              <a:gd name="connsiteY0" fmla="*/ 1737531 h 1740071"/>
              <a:gd name="connsiteX1" fmla="*/ 538533 w 1714668"/>
              <a:gd name="connsiteY1" fmla="*/ 1737531 h 1740071"/>
              <a:gd name="connsiteX2" fmla="*/ 1707048 w 1714668"/>
              <a:gd name="connsiteY2" fmla="*/ 269266 h 1740071"/>
              <a:gd name="connsiteX3" fmla="*/ 1385707 w 1714668"/>
              <a:gd name="connsiteY3" fmla="*/ 12701 h 1740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4668" h="1740071">
                <a:moveTo>
                  <a:pt x="12701" y="1737531"/>
                </a:moveTo>
                <a:lnTo>
                  <a:pt x="538533" y="1737531"/>
                </a:lnTo>
                <a:lnTo>
                  <a:pt x="1707048" y="269266"/>
                </a:lnTo>
                <a:lnTo>
                  <a:pt x="1385707" y="12701"/>
                </a:lnTo>
                <a:close/>
              </a:path>
            </a:pathLst>
          </a:custGeom>
          <a:blipFill>
            <a:blip r:embed="rId4"/>
            <a:srcRect/>
            <a:stretch>
              <a:fillRect l="-67195" t="6186" r="8111" b="-10045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2C0F1FD-7849-4263-82D0-842B579C6E4E}"/>
              </a:ext>
            </a:extLst>
          </p:cNvPr>
          <p:cNvSpPr/>
          <p:nvPr/>
        </p:nvSpPr>
        <p:spPr>
          <a:xfrm>
            <a:off x="8228540" y="3516857"/>
            <a:ext cx="3975491" cy="1663864"/>
          </a:xfrm>
          <a:custGeom>
            <a:avLst/>
            <a:gdLst>
              <a:gd name="connsiteX0" fmla="*/ 187978 w 3975491"/>
              <a:gd name="connsiteY0" fmla="*/ 12701 h 1663863"/>
              <a:gd name="connsiteX1" fmla="*/ 12701 w 3975491"/>
              <a:gd name="connsiteY1" fmla="*/ 859875 h 1663863"/>
              <a:gd name="connsiteX2" fmla="*/ 3965330 w 3975491"/>
              <a:gd name="connsiteY2" fmla="*/ 1657513 h 1663863"/>
              <a:gd name="connsiteX3" fmla="*/ 3965330 w 3975491"/>
              <a:gd name="connsiteY3" fmla="*/ 773506 h 166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5491" h="1663863">
                <a:moveTo>
                  <a:pt x="187978" y="12701"/>
                </a:moveTo>
                <a:lnTo>
                  <a:pt x="12701" y="859875"/>
                </a:lnTo>
                <a:lnTo>
                  <a:pt x="3965330" y="1657513"/>
                </a:lnTo>
                <a:lnTo>
                  <a:pt x="3965330" y="773506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380A7FB8-9381-48A6-9B35-958A6319C8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840000">
            <a:off x="7388594" y="2045086"/>
            <a:ext cx="4821219" cy="1325563"/>
          </a:xfrm>
        </p:spPr>
        <p:txBody>
          <a:bodyPr>
            <a:norm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Thank You!</a:t>
            </a:r>
          </a:p>
        </p:txBody>
      </p:sp>
      <p:grpSp>
        <p:nvGrpSpPr>
          <p:cNvPr id="23" name="Graphic 21">
            <a:extLst>
              <a:ext uri="{FF2B5EF4-FFF2-40B4-BE49-F238E27FC236}">
                <a16:creationId xmlns:a16="http://schemas.microsoft.com/office/drawing/2014/main" id="{D5BA1DFF-80CB-48BB-B37F-4E2BCFC360C5}"/>
              </a:ext>
            </a:extLst>
          </p:cNvPr>
          <p:cNvGrpSpPr/>
          <p:nvPr/>
        </p:nvGrpSpPr>
        <p:grpSpPr>
          <a:xfrm>
            <a:off x="-12667" y="718133"/>
            <a:ext cx="6444343" cy="6146228"/>
            <a:chOff x="-12667" y="718133"/>
            <a:chExt cx="6444343" cy="6146228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56FD6C1-6CCE-49C3-AC4A-61DC82552BCB}"/>
                </a:ext>
              </a:extLst>
            </p:cNvPr>
            <p:cNvSpPr/>
            <p:nvPr/>
          </p:nvSpPr>
          <p:spPr>
            <a:xfrm>
              <a:off x="-12667" y="4352590"/>
              <a:ext cx="6431657" cy="2511771"/>
            </a:xfrm>
            <a:custGeom>
              <a:avLst/>
              <a:gdLst>
                <a:gd name="connsiteX0" fmla="*/ 6224862 w 6431657"/>
                <a:gd name="connsiteY0" fmla="*/ 12667 h 2511771"/>
                <a:gd name="connsiteX1" fmla="*/ 12667 w 6431657"/>
                <a:gd name="connsiteY1" fmla="*/ 1593307 h 2511771"/>
                <a:gd name="connsiteX2" fmla="*/ 12667 w 6431657"/>
                <a:gd name="connsiteY2" fmla="*/ 2500336 h 2511771"/>
                <a:gd name="connsiteX3" fmla="*/ 1746804 w 6431657"/>
                <a:gd name="connsiteY3" fmla="*/ 2500336 h 2511771"/>
                <a:gd name="connsiteX4" fmla="*/ 6431638 w 6431657"/>
                <a:gd name="connsiteY4" fmla="*/ 1191170 h 2511771"/>
                <a:gd name="connsiteX5" fmla="*/ 6224862 w 6431657"/>
                <a:gd name="connsiteY5" fmla="*/ 12667 h 251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31657" h="2511771">
                  <a:moveTo>
                    <a:pt x="6224862" y="12667"/>
                  </a:moveTo>
                  <a:cubicBezTo>
                    <a:pt x="3088953" y="398313"/>
                    <a:pt x="777616" y="1274896"/>
                    <a:pt x="12667" y="1593307"/>
                  </a:cubicBezTo>
                  <a:lnTo>
                    <a:pt x="12667" y="2500336"/>
                  </a:lnTo>
                  <a:lnTo>
                    <a:pt x="1746804" y="2500336"/>
                  </a:lnTo>
                  <a:cubicBezTo>
                    <a:pt x="2964633" y="2034770"/>
                    <a:pt x="4634073" y="1490553"/>
                    <a:pt x="6431638" y="1191170"/>
                  </a:cubicBezTo>
                  <a:cubicBezTo>
                    <a:pt x="6351719" y="725604"/>
                    <a:pt x="6316198" y="469353"/>
                    <a:pt x="6224862" y="12667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54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4BDD5BB-895B-42CC-BF18-F102D9F03740}"/>
                </a:ext>
              </a:extLst>
            </p:cNvPr>
            <p:cNvSpPr/>
            <p:nvPr/>
          </p:nvSpPr>
          <p:spPr>
            <a:xfrm>
              <a:off x="-12667" y="718133"/>
              <a:ext cx="6444343" cy="5936914"/>
            </a:xfrm>
            <a:custGeom>
              <a:avLst/>
              <a:gdLst>
                <a:gd name="connsiteX0" fmla="*/ 12667 w 6444342"/>
                <a:gd name="connsiteY0" fmla="*/ 5930553 h 5936914"/>
                <a:gd name="connsiteX1" fmla="*/ 6443056 w 6444342"/>
                <a:gd name="connsiteY1" fmla="*/ 4796450 h 5936914"/>
                <a:gd name="connsiteX2" fmla="*/ 6443056 w 6444342"/>
                <a:gd name="connsiteY2" fmla="*/ 4785033 h 5936914"/>
                <a:gd name="connsiteX3" fmla="*/ 5605798 w 6444342"/>
                <a:gd name="connsiteY3" fmla="*/ 12667 h 5936914"/>
                <a:gd name="connsiteX4" fmla="*/ 12667 w 6444342"/>
                <a:gd name="connsiteY4" fmla="*/ 994541 h 59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44342" h="5936914">
                  <a:moveTo>
                    <a:pt x="12667" y="5930553"/>
                  </a:moveTo>
                  <a:lnTo>
                    <a:pt x="6443056" y="4796450"/>
                  </a:lnTo>
                  <a:lnTo>
                    <a:pt x="6443056" y="4785033"/>
                  </a:lnTo>
                  <a:lnTo>
                    <a:pt x="5605798" y="12667"/>
                  </a:lnTo>
                  <a:lnTo>
                    <a:pt x="12667" y="99454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10800000" scaled="1"/>
              <a:tileRect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B9D3DF9C-F94C-4251-879E-05A0C17C1AC4}"/>
                </a:ext>
              </a:extLst>
            </p:cNvPr>
            <p:cNvSpPr/>
            <p:nvPr/>
          </p:nvSpPr>
          <p:spPr>
            <a:xfrm>
              <a:off x="-12667" y="1036544"/>
              <a:ext cx="6114514" cy="5366057"/>
            </a:xfrm>
            <a:custGeom>
              <a:avLst/>
              <a:gdLst>
                <a:gd name="connsiteX0" fmla="*/ 5366039 w 6114514"/>
                <a:gd name="connsiteY0" fmla="*/ 12667 h 5366057"/>
                <a:gd name="connsiteX1" fmla="*/ 12667 w 6114514"/>
                <a:gd name="connsiteY1" fmla="*/ 976781 h 5366057"/>
                <a:gd name="connsiteX2" fmla="*/ 12667 w 6114514"/>
                <a:gd name="connsiteY2" fmla="*/ 1014838 h 5366057"/>
                <a:gd name="connsiteX3" fmla="*/ 5335593 w 6114514"/>
                <a:gd name="connsiteY3" fmla="*/ 57067 h 5366057"/>
                <a:gd name="connsiteX4" fmla="*/ 6062484 w 6114514"/>
                <a:gd name="connsiteY4" fmla="*/ 4231936 h 5366057"/>
                <a:gd name="connsiteX5" fmla="*/ 12667 w 6114514"/>
                <a:gd name="connsiteY5" fmla="*/ 5320370 h 5366057"/>
                <a:gd name="connsiteX6" fmla="*/ 12667 w 6114514"/>
                <a:gd name="connsiteY6" fmla="*/ 5358427 h 5366057"/>
                <a:gd name="connsiteX7" fmla="*/ 6087856 w 6114514"/>
                <a:gd name="connsiteY7" fmla="*/ 4266187 h 5366057"/>
                <a:gd name="connsiteX8" fmla="*/ 6106884 w 6114514"/>
                <a:gd name="connsiteY8" fmla="*/ 4262382 h 5366057"/>
                <a:gd name="connsiteX9" fmla="*/ 5369844 w 6114514"/>
                <a:gd name="connsiteY9" fmla="*/ 31696 h 5366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4514" h="5366057">
                  <a:moveTo>
                    <a:pt x="5366039" y="12667"/>
                  </a:moveTo>
                  <a:lnTo>
                    <a:pt x="12667" y="976781"/>
                  </a:lnTo>
                  <a:lnTo>
                    <a:pt x="12667" y="1014838"/>
                  </a:lnTo>
                  <a:lnTo>
                    <a:pt x="5335593" y="57067"/>
                  </a:lnTo>
                  <a:lnTo>
                    <a:pt x="6062484" y="4231936"/>
                  </a:lnTo>
                  <a:lnTo>
                    <a:pt x="12667" y="5320370"/>
                  </a:lnTo>
                  <a:lnTo>
                    <a:pt x="12667" y="5358427"/>
                  </a:lnTo>
                  <a:lnTo>
                    <a:pt x="6087856" y="4266187"/>
                  </a:lnTo>
                  <a:lnTo>
                    <a:pt x="6106884" y="4262382"/>
                  </a:lnTo>
                  <a:lnTo>
                    <a:pt x="5369844" y="31696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0" name="Picture Placeholder 28">
            <a:extLst>
              <a:ext uri="{FF2B5EF4-FFF2-40B4-BE49-F238E27FC236}">
                <a16:creationId xmlns:a16="http://schemas.microsoft.com/office/drawing/2014/main" id="{F9A3D860-4FE0-494E-B1EC-0DC1F2574D4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600" y="1096296"/>
            <a:ext cx="6052552" cy="5259842"/>
          </a:xfrm>
          <a:custGeom>
            <a:avLst/>
            <a:gdLst>
              <a:gd name="connsiteX0" fmla="*/ 0 w 914400"/>
              <a:gd name="connsiteY0" fmla="*/ 914400 h 914400"/>
              <a:gd name="connsiteX1" fmla="*/ 228600 w 914400"/>
              <a:gd name="connsiteY1" fmla="*/ 0 h 914400"/>
              <a:gd name="connsiteX2" fmla="*/ 685800 w 914400"/>
              <a:gd name="connsiteY2" fmla="*/ 0 h 914400"/>
              <a:gd name="connsiteX3" fmla="*/ 914400 w 914400"/>
              <a:gd name="connsiteY3" fmla="*/ 914400 h 914400"/>
              <a:gd name="connsiteX4" fmla="*/ 0 w 914400"/>
              <a:gd name="connsiteY4" fmla="*/ 914400 h 914400"/>
              <a:gd name="connsiteX0" fmla="*/ 0 w 914400"/>
              <a:gd name="connsiteY0" fmla="*/ 939114 h 939114"/>
              <a:gd name="connsiteX1" fmla="*/ 228600 w 914400"/>
              <a:gd name="connsiteY1" fmla="*/ 24714 h 939114"/>
              <a:gd name="connsiteX2" fmla="*/ 681681 w 914400"/>
              <a:gd name="connsiteY2" fmla="*/ 0 h 939114"/>
              <a:gd name="connsiteX3" fmla="*/ 914400 w 914400"/>
              <a:gd name="connsiteY3" fmla="*/ 939114 h 939114"/>
              <a:gd name="connsiteX4" fmla="*/ 0 w 914400"/>
              <a:gd name="connsiteY4" fmla="*/ 939114 h 939114"/>
              <a:gd name="connsiteX0" fmla="*/ 891746 w 1806146"/>
              <a:gd name="connsiteY0" fmla="*/ 939114 h 939114"/>
              <a:gd name="connsiteX1" fmla="*/ 0 w 1806146"/>
              <a:gd name="connsiteY1" fmla="*/ 284206 h 939114"/>
              <a:gd name="connsiteX2" fmla="*/ 1573427 w 1806146"/>
              <a:gd name="connsiteY2" fmla="*/ 0 h 939114"/>
              <a:gd name="connsiteX3" fmla="*/ 1806146 w 1806146"/>
              <a:gd name="connsiteY3" fmla="*/ 939114 h 939114"/>
              <a:gd name="connsiteX4" fmla="*/ 891746 w 1806146"/>
              <a:gd name="connsiteY4" fmla="*/ 939114 h 939114"/>
              <a:gd name="connsiteX0" fmla="*/ 891746 w 1806146"/>
              <a:gd name="connsiteY0" fmla="*/ 943233 h 943233"/>
              <a:gd name="connsiteX1" fmla="*/ 0 w 1806146"/>
              <a:gd name="connsiteY1" fmla="*/ 288325 h 943233"/>
              <a:gd name="connsiteX2" fmla="*/ 1577546 w 1806146"/>
              <a:gd name="connsiteY2" fmla="*/ 0 h 943233"/>
              <a:gd name="connsiteX3" fmla="*/ 1806146 w 1806146"/>
              <a:gd name="connsiteY3" fmla="*/ 943233 h 943233"/>
              <a:gd name="connsiteX4" fmla="*/ 891746 w 1806146"/>
              <a:gd name="connsiteY4" fmla="*/ 943233 h 943233"/>
              <a:gd name="connsiteX0" fmla="*/ 891746 w 2286594"/>
              <a:gd name="connsiteY0" fmla="*/ 943233 h 4182379"/>
              <a:gd name="connsiteX1" fmla="*/ 0 w 2286594"/>
              <a:gd name="connsiteY1" fmla="*/ 288325 h 4182379"/>
              <a:gd name="connsiteX2" fmla="*/ 1577546 w 2286594"/>
              <a:gd name="connsiteY2" fmla="*/ 0 h 4182379"/>
              <a:gd name="connsiteX3" fmla="*/ 2286594 w 2286594"/>
              <a:gd name="connsiteY3" fmla="*/ 4182379 h 4182379"/>
              <a:gd name="connsiteX4" fmla="*/ 891746 w 2286594"/>
              <a:gd name="connsiteY4" fmla="*/ 943233 h 4182379"/>
              <a:gd name="connsiteX0" fmla="*/ 0 w 5997845"/>
              <a:gd name="connsiteY0" fmla="*/ 5220765 h 5220765"/>
              <a:gd name="connsiteX1" fmla="*/ 3711251 w 5997845"/>
              <a:gd name="connsiteY1" fmla="*/ 288325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0 w 5997845"/>
              <a:gd name="connsiteY0" fmla="*/ 5220765 h 5220765"/>
              <a:gd name="connsiteX1" fmla="*/ 7156 w 5997845"/>
              <a:gd name="connsiteY1" fmla="*/ 970251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20358 w 6018203"/>
              <a:gd name="connsiteY0" fmla="*/ 5220765 h 5220765"/>
              <a:gd name="connsiteX1" fmla="*/ 160 w 6018203"/>
              <a:gd name="connsiteY1" fmla="*/ 950713 h 5220765"/>
              <a:gd name="connsiteX2" fmla="*/ 5309155 w 6018203"/>
              <a:gd name="connsiteY2" fmla="*/ 0 h 5220765"/>
              <a:gd name="connsiteX3" fmla="*/ 6018203 w 6018203"/>
              <a:gd name="connsiteY3" fmla="*/ 4182379 h 5220765"/>
              <a:gd name="connsiteX4" fmla="*/ 20358 w 6018203"/>
              <a:gd name="connsiteY4" fmla="*/ 5220765 h 5220765"/>
              <a:gd name="connsiteX0" fmla="*/ 0 w 6025199"/>
              <a:gd name="connsiteY0" fmla="*/ 5252027 h 5252027"/>
              <a:gd name="connsiteX1" fmla="*/ 7156 w 6025199"/>
              <a:gd name="connsiteY1" fmla="*/ 950713 h 5252027"/>
              <a:gd name="connsiteX2" fmla="*/ 5316151 w 6025199"/>
              <a:gd name="connsiteY2" fmla="*/ 0 h 5252027"/>
              <a:gd name="connsiteX3" fmla="*/ 6025199 w 6025199"/>
              <a:gd name="connsiteY3" fmla="*/ 4182379 h 5252027"/>
              <a:gd name="connsiteX4" fmla="*/ 0 w 6025199"/>
              <a:gd name="connsiteY4" fmla="*/ 5252027 h 5252027"/>
              <a:gd name="connsiteX0" fmla="*/ 0 w 6048645"/>
              <a:gd name="connsiteY0" fmla="*/ 5252027 h 5252027"/>
              <a:gd name="connsiteX1" fmla="*/ 7156 w 6048645"/>
              <a:gd name="connsiteY1" fmla="*/ 950713 h 5252027"/>
              <a:gd name="connsiteX2" fmla="*/ 5316151 w 6048645"/>
              <a:gd name="connsiteY2" fmla="*/ 0 h 5252027"/>
              <a:gd name="connsiteX3" fmla="*/ 6048645 w 6048645"/>
              <a:gd name="connsiteY3" fmla="*/ 4162841 h 5252027"/>
              <a:gd name="connsiteX4" fmla="*/ 0 w 6048645"/>
              <a:gd name="connsiteY4" fmla="*/ 5252027 h 5252027"/>
              <a:gd name="connsiteX0" fmla="*/ 0 w 6052552"/>
              <a:gd name="connsiteY0" fmla="*/ 5252027 h 5252027"/>
              <a:gd name="connsiteX1" fmla="*/ 7156 w 6052552"/>
              <a:gd name="connsiteY1" fmla="*/ 950713 h 5252027"/>
              <a:gd name="connsiteX2" fmla="*/ 5316151 w 6052552"/>
              <a:gd name="connsiteY2" fmla="*/ 0 h 5252027"/>
              <a:gd name="connsiteX3" fmla="*/ 6052552 w 6052552"/>
              <a:gd name="connsiteY3" fmla="*/ 4158933 h 5252027"/>
              <a:gd name="connsiteX4" fmla="*/ 0 w 6052552"/>
              <a:gd name="connsiteY4" fmla="*/ 5252027 h 5252027"/>
              <a:gd name="connsiteX0" fmla="*/ 0 w 6052552"/>
              <a:gd name="connsiteY0" fmla="*/ 5259842 h 5259842"/>
              <a:gd name="connsiteX1" fmla="*/ 7156 w 6052552"/>
              <a:gd name="connsiteY1" fmla="*/ 958528 h 5259842"/>
              <a:gd name="connsiteX2" fmla="*/ 5320059 w 6052552"/>
              <a:gd name="connsiteY2" fmla="*/ 0 h 5259842"/>
              <a:gd name="connsiteX3" fmla="*/ 6052552 w 6052552"/>
              <a:gd name="connsiteY3" fmla="*/ 4166748 h 5259842"/>
              <a:gd name="connsiteX4" fmla="*/ 0 w 6052552"/>
              <a:gd name="connsiteY4" fmla="*/ 5259842 h 52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2552" h="5259842">
                <a:moveTo>
                  <a:pt x="0" y="5259842"/>
                </a:moveTo>
                <a:cubicBezTo>
                  <a:pt x="2385" y="3843004"/>
                  <a:pt x="4771" y="2375366"/>
                  <a:pt x="7156" y="958528"/>
                </a:cubicBezTo>
                <a:lnTo>
                  <a:pt x="5320059" y="0"/>
                </a:lnTo>
                <a:lnTo>
                  <a:pt x="6052552" y="4166748"/>
                </a:lnTo>
                <a:lnTo>
                  <a:pt x="0" y="5259842"/>
                </a:lnTo>
                <a:close/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D53A16E5-EEB1-409A-9BF4-71F08DF7BF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 rot="720000">
            <a:off x="8526498" y="4052877"/>
            <a:ext cx="3689627" cy="642938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600" b="1">
                <a:solidFill>
                  <a:schemeClr val="bg1"/>
                </a:solidFill>
              </a:defRPr>
            </a:lvl1pPr>
            <a:lvl2pPr marL="457200" indent="0">
              <a:buNone/>
              <a:defRPr sz="2600">
                <a:solidFill>
                  <a:schemeClr val="bg1"/>
                </a:solidFill>
              </a:defRPr>
            </a:lvl2pPr>
            <a:lvl3pPr marL="914400" indent="0">
              <a:buNone/>
              <a:defRPr sz="2600">
                <a:solidFill>
                  <a:schemeClr val="bg1"/>
                </a:solidFill>
              </a:defRPr>
            </a:lvl3pPr>
            <a:lvl4pPr marL="1371600" indent="0">
              <a:buNone/>
              <a:defRPr sz="2600">
                <a:solidFill>
                  <a:schemeClr val="bg1"/>
                </a:solidFill>
              </a:defRPr>
            </a:lvl4pPr>
            <a:lvl5pPr marL="1828800" indent="0">
              <a:buNone/>
              <a:defRPr sz="2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56173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21020577">
            <a:off x="630442" y="2818995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EDE58A0-A534-4BA6-A842-9291BD21B3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853085">
            <a:off x="7075878" y="2826510"/>
            <a:ext cx="4975641" cy="1655762"/>
          </a:xfrm>
        </p:spPr>
        <p:txBody>
          <a:bodyPr anchor="ctr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557026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E88D0B4A-E9EE-4F17-AF07-6877631314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61075" y="3345999"/>
            <a:ext cx="7319700" cy="1500187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046439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6C9B7F00-EB71-4AB0-9B4E-A64B7BB58E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225" y="1825625"/>
            <a:ext cx="10442575" cy="435133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914425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F2DC463F-D8D9-4961-B44E-0CCDE38BA2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5DB1D622-84A6-489A-91BE-DF1D23C03B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136692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A6B27D7-F5EE-4688-B64B-CDC996CB36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42689"/>
            <a:ext cx="5157787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9D3AFCF0-98C5-4ECC-A2A6-BA8BA0A64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38097"/>
            <a:ext cx="5157787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3F44E47F-9EE9-414B-B2D8-DD6737905A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42689"/>
            <a:ext cx="5183188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Content Placeholder 5">
            <a:extLst>
              <a:ext uri="{FF2B5EF4-FFF2-40B4-BE49-F238E27FC236}">
                <a16:creationId xmlns:a16="http://schemas.microsoft.com/office/drawing/2014/main" id="{D8D8261D-A3B4-4909-8FCD-D7C160F42D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38097"/>
            <a:ext cx="5183188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152336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9E80D7DF-92B2-4A46-AA79-DDC69AC8A8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0012" y="1347788"/>
            <a:ext cx="6172200" cy="433053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F0A242F9-0019-4B57-A03D-285B738367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806262"/>
            <a:ext cx="3932237" cy="2872065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A01F06-84A3-407F-8D89-167A9D402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7985">
            <a:off x="857494" y="721373"/>
            <a:ext cx="3918639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98028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1C9B27A5-4499-4F2B-843D-B4AC979D3003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5183188" y="1347788"/>
            <a:ext cx="6172200" cy="433053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4C8F7DBB-2923-48F9-AE53-06CE214A36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03601"/>
            <a:ext cx="3932237" cy="3074726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AB5B22-678B-4BFD-ABBC-49961466D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8869">
            <a:off x="857652" y="725128"/>
            <a:ext cx="3833278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872488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40238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A29EA0-54CE-44CE-A619-B63EB6AA2D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44441" y="2373246"/>
            <a:ext cx="9303119" cy="2111508"/>
          </a:xfrm>
        </p:spPr>
        <p:txBody>
          <a:bodyPr anchor="ctr">
            <a:normAutofit/>
          </a:bodyPr>
          <a:lstStyle>
            <a:lvl1pPr marL="0" indent="0" algn="ctr">
              <a:buNone/>
              <a:defRPr sz="6000"/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55265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29228556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nu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raphic 2">
            <a:extLst>
              <a:ext uri="{FF2B5EF4-FFF2-40B4-BE49-F238E27FC236}">
                <a16:creationId xmlns:a16="http://schemas.microsoft.com/office/drawing/2014/main" id="{5D6F87F4-A9FD-42C2-B2B3-2EBAE9413A33}"/>
              </a:ext>
            </a:extLst>
          </p:cNvPr>
          <p:cNvSpPr/>
          <p:nvPr/>
        </p:nvSpPr>
        <p:spPr>
          <a:xfrm>
            <a:off x="-12778" y="429785"/>
            <a:ext cx="7606299" cy="1490682"/>
          </a:xfrm>
          <a:custGeom>
            <a:avLst/>
            <a:gdLst>
              <a:gd name="connsiteX0" fmla="*/ 7602514 w 7606298"/>
              <a:gd name="connsiteY0" fmla="*/ 407745 h 1490681"/>
              <a:gd name="connsiteX1" fmla="*/ 12778 w 7606298"/>
              <a:gd name="connsiteY1" fmla="*/ 12778 h 1490681"/>
              <a:gd name="connsiteX2" fmla="*/ 12778 w 7606298"/>
              <a:gd name="connsiteY2" fmla="*/ 1056256 h 1490681"/>
              <a:gd name="connsiteX3" fmla="*/ 7593596 w 7606298"/>
              <a:gd name="connsiteY3" fmla="*/ 1481801 h 1490681"/>
              <a:gd name="connsiteX4" fmla="*/ 7602514 w 7606298"/>
              <a:gd name="connsiteY4" fmla="*/ 407745 h 1490681"/>
              <a:gd name="connsiteX5" fmla="*/ 7602514 w 7606298"/>
              <a:gd name="connsiteY5" fmla="*/ 407745 h 1490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06298" h="1490681">
                <a:moveTo>
                  <a:pt x="7602514" y="407745"/>
                </a:moveTo>
                <a:cubicBezTo>
                  <a:pt x="7602514" y="407745"/>
                  <a:pt x="3107535" y="56097"/>
                  <a:pt x="12778" y="12778"/>
                </a:cubicBezTo>
                <a:lnTo>
                  <a:pt x="12778" y="1056256"/>
                </a:lnTo>
                <a:cubicBezTo>
                  <a:pt x="6306768" y="1024403"/>
                  <a:pt x="7593596" y="1481801"/>
                  <a:pt x="7593596" y="1481801"/>
                </a:cubicBezTo>
                <a:lnTo>
                  <a:pt x="7602514" y="407745"/>
                </a:lnTo>
                <a:lnTo>
                  <a:pt x="7602514" y="407745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10000"/>
                </a:schemeClr>
              </a:gs>
              <a:gs pos="100000">
                <a:schemeClr val="accent2">
                  <a:alpha val="20000"/>
                </a:schemeClr>
              </a:gs>
            </a:gsLst>
            <a:lin ang="60000" scaled="0"/>
          </a:gradFill>
          <a:ln w="127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F27BBFB4-84C4-42C9-9CB3-DFD801CEBF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12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26" name="Text Placeholder 24">
            <a:extLst>
              <a:ext uri="{FF2B5EF4-FFF2-40B4-BE49-F238E27FC236}">
                <a16:creationId xmlns:a16="http://schemas.microsoft.com/office/drawing/2014/main" id="{C8BBE7AC-17E7-4828-A40C-39EED5284E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85863" y="2088090"/>
            <a:ext cx="3103110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3" name="Text Placeholder 21">
            <a:extLst>
              <a:ext uri="{FF2B5EF4-FFF2-40B4-BE49-F238E27FC236}">
                <a16:creationId xmlns:a16="http://schemas.microsoft.com/office/drawing/2014/main" id="{FC1057E8-2611-45B5-913B-82D301FE8A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046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34" name="Text Placeholder 24">
            <a:extLst>
              <a:ext uri="{FF2B5EF4-FFF2-40B4-BE49-F238E27FC236}">
                <a16:creationId xmlns:a16="http://schemas.microsoft.com/office/drawing/2014/main" id="{A65257E6-B10F-49C0-862A-53648E3F2D0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49603" y="2088090"/>
            <a:ext cx="2243918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7" name="Text Placeholder 21">
            <a:extLst>
              <a:ext uri="{FF2B5EF4-FFF2-40B4-BE49-F238E27FC236}">
                <a16:creationId xmlns:a16="http://schemas.microsoft.com/office/drawing/2014/main" id="{83A147CC-1513-463A-8B07-CC14AEC845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90713" y="1913782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3</a:t>
            </a:r>
          </a:p>
        </p:txBody>
      </p:sp>
      <p:sp>
        <p:nvSpPr>
          <p:cNvPr id="38" name="Text Placeholder 24">
            <a:extLst>
              <a:ext uri="{FF2B5EF4-FFF2-40B4-BE49-F238E27FC236}">
                <a16:creationId xmlns:a16="http://schemas.microsoft.com/office/drawing/2014/main" id="{BCE98261-6A42-49F1-B208-2E6C24DFCF8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435716" y="2105869"/>
            <a:ext cx="2959116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0" name="Text Placeholder 24">
            <a:extLst>
              <a:ext uri="{FF2B5EF4-FFF2-40B4-BE49-F238E27FC236}">
                <a16:creationId xmlns:a16="http://schemas.microsoft.com/office/drawing/2014/main" id="{937F4311-EBEC-44E3-8542-07503B54D77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9172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3" name="Text Placeholder 24">
            <a:extLst>
              <a:ext uri="{FF2B5EF4-FFF2-40B4-BE49-F238E27FC236}">
                <a16:creationId xmlns:a16="http://schemas.microsoft.com/office/drawing/2014/main" id="{FED4B056-A42A-4115-B98D-177B9AFDAB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590348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5" name="Text Placeholder 24">
            <a:extLst>
              <a:ext uri="{FF2B5EF4-FFF2-40B4-BE49-F238E27FC236}">
                <a16:creationId xmlns:a16="http://schemas.microsoft.com/office/drawing/2014/main" id="{2D359611-5488-43D7-A2A6-E60DB2E1D87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79479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6" name="Text Placeholder 24">
            <a:extLst>
              <a:ext uri="{FF2B5EF4-FFF2-40B4-BE49-F238E27FC236}">
                <a16:creationId xmlns:a16="http://schemas.microsoft.com/office/drawing/2014/main" id="{F2182E7C-B18B-4F73-B0D1-86196D992B1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876955" y="2942030"/>
            <a:ext cx="3517877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8" name="Text Placeholder 24">
            <a:extLst>
              <a:ext uri="{FF2B5EF4-FFF2-40B4-BE49-F238E27FC236}">
                <a16:creationId xmlns:a16="http://schemas.microsoft.com/office/drawing/2014/main" id="{3D51A445-889E-44A8-AF12-58BC161D148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1722" y="5607548"/>
            <a:ext cx="3397251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9" name="Text Placeholder 24">
            <a:extLst>
              <a:ext uri="{FF2B5EF4-FFF2-40B4-BE49-F238E27FC236}">
                <a16:creationId xmlns:a16="http://schemas.microsoft.com/office/drawing/2014/main" id="{358BC44E-644D-4E21-A055-1178CD0D269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94792" y="4909834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0" name="Text Placeholder 24">
            <a:extLst>
              <a:ext uri="{FF2B5EF4-FFF2-40B4-BE49-F238E27FC236}">
                <a16:creationId xmlns:a16="http://schemas.microsoft.com/office/drawing/2014/main" id="{32C60917-FE9C-4C02-976E-9F4DF95F161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890713" y="4909834"/>
            <a:ext cx="2692939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5" name="Picture Placeholder 12">
            <a:extLst>
              <a:ext uri="{FF2B5EF4-FFF2-40B4-BE49-F238E27FC236}">
                <a16:creationId xmlns:a16="http://schemas.microsoft.com/office/drawing/2014/main" id="{2535BC4C-3D36-473A-B9EF-EC6F3BA6711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891723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6" name="Picture Placeholder 12">
            <a:extLst>
              <a:ext uri="{FF2B5EF4-FFF2-40B4-BE49-F238E27FC236}">
                <a16:creationId xmlns:a16="http://schemas.microsoft.com/office/drawing/2014/main" id="{A1E61843-0C1E-4581-98C1-C9247F7043AC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590348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7" name="Picture Placeholder 12">
            <a:extLst>
              <a:ext uri="{FF2B5EF4-FFF2-40B4-BE49-F238E27FC236}">
                <a16:creationId xmlns:a16="http://schemas.microsoft.com/office/drawing/2014/main" id="{F3B39F0E-B245-4510-8C07-0EC29B83F1B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794793" y="3816446"/>
            <a:ext cx="2048256" cy="89611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8" name="Picture Placeholder 9">
            <a:extLst>
              <a:ext uri="{FF2B5EF4-FFF2-40B4-BE49-F238E27FC236}">
                <a16:creationId xmlns:a16="http://schemas.microsoft.com/office/drawing/2014/main" id="{A9E755CD-1A38-4F75-A18E-2D31E4934C8A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876955" y="3864572"/>
            <a:ext cx="1481328" cy="75895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750AC0-7255-417F-919C-19DF42857E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65125"/>
            <a:ext cx="7909560" cy="1069848"/>
          </a:xfr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10800000" scaled="1"/>
          </a:gradFill>
        </p:spPr>
        <p:txBody>
          <a:bodyPr lIns="900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How to use this template</a:t>
            </a:r>
          </a:p>
        </p:txBody>
      </p:sp>
    </p:spTree>
    <p:extLst>
      <p:ext uri="{BB962C8B-B14F-4D97-AF65-F5344CB8AC3E}">
        <p14:creationId xmlns:p14="http://schemas.microsoft.com/office/powerpoint/2010/main" val="24644979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/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/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/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/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/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/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/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/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-1" fmla="*/ 6386830 w 6605059"/>
                <a:gd name="connsiteY0-2" fmla="*/ 0 h 2459990"/>
                <a:gd name="connsiteX1-3" fmla="*/ 0 w 6605059"/>
                <a:gd name="connsiteY1-4" fmla="*/ 1653540 h 2459990"/>
                <a:gd name="connsiteX2-5" fmla="*/ 0 w 6605059"/>
                <a:gd name="connsiteY2-6" fmla="*/ 2459990 h 2459990"/>
                <a:gd name="connsiteX3-7" fmla="*/ 1983740 w 6605059"/>
                <a:gd name="connsiteY3-8" fmla="*/ 2459990 h 2459990"/>
                <a:gd name="connsiteX4-9" fmla="*/ 6605059 w 6605059"/>
                <a:gd name="connsiteY4-10" fmla="*/ 1157391 h 2459990"/>
                <a:gd name="connsiteX5-11" fmla="*/ 6386830 w 6605059"/>
                <a:gd name="connsiteY5-12" fmla="*/ 0 h 2459990"/>
                <a:gd name="connsiteX0-13" fmla="*/ 6386830 w 6605059"/>
                <a:gd name="connsiteY0-14" fmla="*/ 0 h 2459990"/>
                <a:gd name="connsiteX1-15" fmla="*/ 0 w 6605059"/>
                <a:gd name="connsiteY1-16" fmla="*/ 1653540 h 2459990"/>
                <a:gd name="connsiteX2-17" fmla="*/ 0 w 6605059"/>
                <a:gd name="connsiteY2-18" fmla="*/ 2459990 h 2459990"/>
                <a:gd name="connsiteX3-19" fmla="*/ 1983740 w 6605059"/>
                <a:gd name="connsiteY3-20" fmla="*/ 2459990 h 2459990"/>
                <a:gd name="connsiteX4-21" fmla="*/ 6605059 w 6605059"/>
                <a:gd name="connsiteY4-22" fmla="*/ 1148976 h 2459990"/>
                <a:gd name="connsiteX5-23" fmla="*/ 6386830 w 6605059"/>
                <a:gd name="connsiteY5-24" fmla="*/ 0 h 245999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/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/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/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/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/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/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/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/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 rot="720000">
            <a:off x="8126323" y="5127866"/>
            <a:ext cx="3963590" cy="858767"/>
          </a:xfrm>
        </p:spPr>
        <p:txBody>
          <a:bodyPr anchor="ctr" anchorCtr="0"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</a:t>
            </a:r>
          </a:p>
        </p:txBody>
      </p:sp>
      <p:sp>
        <p:nvSpPr>
          <p:cNvPr id="42" name="Picture Placeholder 26"/>
          <p:cNvSpPr>
            <a:spLocks noGrp="1"/>
          </p:cNvSpPr>
          <p:nvPr>
            <p:ph type="pic" sz="quarter" idx="15"/>
          </p:nvPr>
        </p:nvSpPr>
        <p:spPr>
          <a:xfrm>
            <a:off x="90" y="1115082"/>
            <a:ext cx="6230657" cy="5314602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-1" fmla="*/ 0 w 5738813"/>
              <a:gd name="connsiteY0-2" fmla="*/ 5403850 h 5403850"/>
              <a:gd name="connsiteX1-3" fmla="*/ 11560 w 5738813"/>
              <a:gd name="connsiteY1-4" fmla="*/ 6440 h 5403850"/>
              <a:gd name="connsiteX2-5" fmla="*/ 4387851 w 5738813"/>
              <a:gd name="connsiteY2-6" fmla="*/ 0 h 5403850"/>
              <a:gd name="connsiteX3-7" fmla="*/ 5738813 w 5738813"/>
              <a:gd name="connsiteY3-8" fmla="*/ 5403850 h 5403850"/>
              <a:gd name="connsiteX4-9" fmla="*/ 0 w 5738813"/>
              <a:gd name="connsiteY4-10" fmla="*/ 5403850 h 5403850"/>
              <a:gd name="connsiteX0-11" fmla="*/ 0 w 5746572"/>
              <a:gd name="connsiteY0-12" fmla="*/ 5397410 h 5397410"/>
              <a:gd name="connsiteX1-13" fmla="*/ 11560 w 5746572"/>
              <a:gd name="connsiteY1-14" fmla="*/ 0 h 5397410"/>
              <a:gd name="connsiteX2-15" fmla="*/ 5746572 w 5746572"/>
              <a:gd name="connsiteY2-16" fmla="*/ 6439 h 5397410"/>
              <a:gd name="connsiteX3-17" fmla="*/ 5738813 w 5746572"/>
              <a:gd name="connsiteY3-18" fmla="*/ 5397410 h 5397410"/>
              <a:gd name="connsiteX4-19" fmla="*/ 0 w 5746572"/>
              <a:gd name="connsiteY4-20" fmla="*/ 5397410 h 5397410"/>
              <a:gd name="connsiteX0-21" fmla="*/ 0 w 6092996"/>
              <a:gd name="connsiteY0-22" fmla="*/ 5397410 h 5397410"/>
              <a:gd name="connsiteX1-23" fmla="*/ 11560 w 6092996"/>
              <a:gd name="connsiteY1-24" fmla="*/ 0 h 5397410"/>
              <a:gd name="connsiteX2-25" fmla="*/ 5746572 w 6092996"/>
              <a:gd name="connsiteY2-26" fmla="*/ 6439 h 5397410"/>
              <a:gd name="connsiteX3-27" fmla="*/ 6092982 w 6092996"/>
              <a:gd name="connsiteY3-28" fmla="*/ 4940210 h 5397410"/>
              <a:gd name="connsiteX4-29" fmla="*/ 0 w 6092996"/>
              <a:gd name="connsiteY4-30" fmla="*/ 5397410 h 5397410"/>
              <a:gd name="connsiteX0-31" fmla="*/ 0 w 6092982"/>
              <a:gd name="connsiteY0-32" fmla="*/ 5397410 h 5397410"/>
              <a:gd name="connsiteX1-33" fmla="*/ 11560 w 6092982"/>
              <a:gd name="connsiteY1-34" fmla="*/ 0 h 5397410"/>
              <a:gd name="connsiteX2-35" fmla="*/ 5746572 w 6092982"/>
              <a:gd name="connsiteY2-36" fmla="*/ 6439 h 5397410"/>
              <a:gd name="connsiteX3-37" fmla="*/ 6092982 w 6092982"/>
              <a:gd name="connsiteY3-38" fmla="*/ 4940210 h 5397410"/>
              <a:gd name="connsiteX4-39" fmla="*/ 0 w 6092982"/>
              <a:gd name="connsiteY4-40" fmla="*/ 5397410 h 5397410"/>
              <a:gd name="connsiteX0-41" fmla="*/ 0 w 6092982"/>
              <a:gd name="connsiteY0-42" fmla="*/ 5397410 h 5397410"/>
              <a:gd name="connsiteX1-43" fmla="*/ 11560 w 6092982"/>
              <a:gd name="connsiteY1-44" fmla="*/ 0 h 5397410"/>
              <a:gd name="connsiteX2-45" fmla="*/ 5746572 w 6092982"/>
              <a:gd name="connsiteY2-46" fmla="*/ 6439 h 5397410"/>
              <a:gd name="connsiteX3-47" fmla="*/ 6092982 w 6092982"/>
              <a:gd name="connsiteY3-48" fmla="*/ 4940210 h 5397410"/>
              <a:gd name="connsiteX4-49" fmla="*/ 0 w 6092982"/>
              <a:gd name="connsiteY4-50" fmla="*/ 5397410 h 5397410"/>
              <a:gd name="connsiteX0-51" fmla="*/ 0 w 6092982"/>
              <a:gd name="connsiteY0-52" fmla="*/ 5397410 h 5397410"/>
              <a:gd name="connsiteX1-53" fmla="*/ 11560 w 6092982"/>
              <a:gd name="connsiteY1-54" fmla="*/ 0 h 5397410"/>
              <a:gd name="connsiteX2-55" fmla="*/ 5746572 w 6092982"/>
              <a:gd name="connsiteY2-56" fmla="*/ 6439 h 5397410"/>
              <a:gd name="connsiteX3-57" fmla="*/ 6092982 w 6092982"/>
              <a:gd name="connsiteY3-58" fmla="*/ 4940210 h 5397410"/>
              <a:gd name="connsiteX4-59" fmla="*/ 0 w 6092982"/>
              <a:gd name="connsiteY4-60" fmla="*/ 5397410 h 5397410"/>
              <a:gd name="connsiteX0-61" fmla="*/ 0 w 6092982"/>
              <a:gd name="connsiteY0-62" fmla="*/ 5408602 h 5408602"/>
              <a:gd name="connsiteX1-63" fmla="*/ 11560 w 6092982"/>
              <a:gd name="connsiteY1-64" fmla="*/ 0 h 5408602"/>
              <a:gd name="connsiteX2-65" fmla="*/ 5746572 w 6092982"/>
              <a:gd name="connsiteY2-66" fmla="*/ 6439 h 5408602"/>
              <a:gd name="connsiteX3-67" fmla="*/ 6092982 w 6092982"/>
              <a:gd name="connsiteY3-68" fmla="*/ 4940210 h 5408602"/>
              <a:gd name="connsiteX4-69" fmla="*/ 0 w 6092982"/>
              <a:gd name="connsiteY4-70" fmla="*/ 5408602 h 5408602"/>
              <a:gd name="connsiteX0-71" fmla="*/ 0 w 6065273"/>
              <a:gd name="connsiteY0-72" fmla="*/ 5408602 h 5408602"/>
              <a:gd name="connsiteX1-73" fmla="*/ 11560 w 6065273"/>
              <a:gd name="connsiteY1-74" fmla="*/ 0 h 5408602"/>
              <a:gd name="connsiteX2-75" fmla="*/ 5746572 w 6065273"/>
              <a:gd name="connsiteY2-76" fmla="*/ 6439 h 5408602"/>
              <a:gd name="connsiteX3-77" fmla="*/ 6065273 w 6065273"/>
              <a:gd name="connsiteY3-78" fmla="*/ 4979386 h 5408602"/>
              <a:gd name="connsiteX4-79" fmla="*/ 0 w 6065273"/>
              <a:gd name="connsiteY4-80" fmla="*/ 5408602 h 5408602"/>
              <a:gd name="connsiteX0-81" fmla="*/ 0 w 6065273"/>
              <a:gd name="connsiteY0-82" fmla="*/ 5408602 h 5408602"/>
              <a:gd name="connsiteX1-83" fmla="*/ 11560 w 6065273"/>
              <a:gd name="connsiteY1-84" fmla="*/ 0 h 5408602"/>
              <a:gd name="connsiteX2-85" fmla="*/ 5724405 w 6065273"/>
              <a:gd name="connsiteY2-86" fmla="*/ 12034 h 5408602"/>
              <a:gd name="connsiteX3-87" fmla="*/ 6065273 w 6065273"/>
              <a:gd name="connsiteY3-88" fmla="*/ 4979386 h 5408602"/>
              <a:gd name="connsiteX4-89" fmla="*/ 0 w 6065273"/>
              <a:gd name="connsiteY4-90" fmla="*/ 5408602 h 5408602"/>
              <a:gd name="connsiteX0-91" fmla="*/ 0 w 6065273"/>
              <a:gd name="connsiteY0-92" fmla="*/ 5408602 h 5408602"/>
              <a:gd name="connsiteX1-93" fmla="*/ 11560 w 6065273"/>
              <a:gd name="connsiteY1-94" fmla="*/ 0 h 5408602"/>
              <a:gd name="connsiteX2-95" fmla="*/ 5724405 w 6065273"/>
              <a:gd name="connsiteY2-96" fmla="*/ 841 h 5408602"/>
              <a:gd name="connsiteX3-97" fmla="*/ 6065273 w 6065273"/>
              <a:gd name="connsiteY3-98" fmla="*/ 4979386 h 5408602"/>
              <a:gd name="connsiteX4-99" fmla="*/ 0 w 6065273"/>
              <a:gd name="connsiteY4-100" fmla="*/ 5408602 h 5408602"/>
              <a:gd name="connsiteX0-101" fmla="*/ 693 w 6065966"/>
              <a:gd name="connsiteY0-102" fmla="*/ 5408602 h 5408602"/>
              <a:gd name="connsiteX1-103" fmla="*/ 1170 w 6065966"/>
              <a:gd name="connsiteY1-104" fmla="*/ 0 h 5408602"/>
              <a:gd name="connsiteX2-105" fmla="*/ 5725098 w 6065966"/>
              <a:gd name="connsiteY2-106" fmla="*/ 841 h 5408602"/>
              <a:gd name="connsiteX3-107" fmla="*/ 6065966 w 6065966"/>
              <a:gd name="connsiteY3-108" fmla="*/ 4979386 h 5408602"/>
              <a:gd name="connsiteX4-109" fmla="*/ 693 w 6065966"/>
              <a:gd name="connsiteY4-110" fmla="*/ 5408602 h 5408602"/>
              <a:gd name="connsiteX0-111" fmla="*/ 693 w 6218366"/>
              <a:gd name="connsiteY0-112" fmla="*/ 5408602 h 5408602"/>
              <a:gd name="connsiteX1-113" fmla="*/ 1170 w 6218366"/>
              <a:gd name="connsiteY1-114" fmla="*/ 0 h 5408602"/>
              <a:gd name="connsiteX2-115" fmla="*/ 5725098 w 6218366"/>
              <a:gd name="connsiteY2-116" fmla="*/ 841 h 5408602"/>
              <a:gd name="connsiteX3-117" fmla="*/ 6218366 w 6218366"/>
              <a:gd name="connsiteY3-118" fmla="*/ 4235528 h 5408602"/>
              <a:gd name="connsiteX4-119" fmla="*/ 693 w 6218366"/>
              <a:gd name="connsiteY4-120" fmla="*/ 5408602 h 5408602"/>
              <a:gd name="connsiteX0-121" fmla="*/ 693 w 6218366"/>
              <a:gd name="connsiteY0-122" fmla="*/ 5408602 h 5408602"/>
              <a:gd name="connsiteX1-123" fmla="*/ 1170 w 6218366"/>
              <a:gd name="connsiteY1-124" fmla="*/ 0 h 5408602"/>
              <a:gd name="connsiteX2-125" fmla="*/ 5496498 w 6218366"/>
              <a:gd name="connsiteY2-126" fmla="*/ 39317 h 5408602"/>
              <a:gd name="connsiteX3-127" fmla="*/ 6218366 w 6218366"/>
              <a:gd name="connsiteY3-128" fmla="*/ 4235528 h 5408602"/>
              <a:gd name="connsiteX4-129" fmla="*/ 693 w 6218366"/>
              <a:gd name="connsiteY4-130" fmla="*/ 5408602 h 5408602"/>
              <a:gd name="connsiteX0-131" fmla="*/ 693 w 6218366"/>
              <a:gd name="connsiteY0-132" fmla="*/ 5369285 h 5369285"/>
              <a:gd name="connsiteX1-133" fmla="*/ 1170 w 6218366"/>
              <a:gd name="connsiteY1-134" fmla="*/ 1012345 h 5369285"/>
              <a:gd name="connsiteX2-135" fmla="*/ 5496498 w 6218366"/>
              <a:gd name="connsiteY2-136" fmla="*/ 0 h 5369285"/>
              <a:gd name="connsiteX3-137" fmla="*/ 6218366 w 6218366"/>
              <a:gd name="connsiteY3-138" fmla="*/ 4196211 h 5369285"/>
              <a:gd name="connsiteX4-139" fmla="*/ 693 w 6218366"/>
              <a:gd name="connsiteY4-140" fmla="*/ 5369285 h 5369285"/>
              <a:gd name="connsiteX0-141" fmla="*/ 693 w 6225320"/>
              <a:gd name="connsiteY0-142" fmla="*/ 5369285 h 5369285"/>
              <a:gd name="connsiteX1-143" fmla="*/ 1170 w 6225320"/>
              <a:gd name="connsiteY1-144" fmla="*/ 1012345 h 5369285"/>
              <a:gd name="connsiteX2-145" fmla="*/ 5496498 w 6225320"/>
              <a:gd name="connsiteY2-146" fmla="*/ 0 h 5369285"/>
              <a:gd name="connsiteX3-147" fmla="*/ 6225320 w 6225320"/>
              <a:gd name="connsiteY3-148" fmla="*/ 4224299 h 5369285"/>
              <a:gd name="connsiteX4-149" fmla="*/ 693 w 6225320"/>
              <a:gd name="connsiteY4-150" fmla="*/ 5369285 h 5369285"/>
              <a:gd name="connsiteX0-151" fmla="*/ 3850 w 6225001"/>
              <a:gd name="connsiteY0-152" fmla="*/ 5358752 h 5358752"/>
              <a:gd name="connsiteX1-153" fmla="*/ 851 w 6225001"/>
              <a:gd name="connsiteY1-154" fmla="*/ 1012345 h 5358752"/>
              <a:gd name="connsiteX2-155" fmla="*/ 5496179 w 6225001"/>
              <a:gd name="connsiteY2-156" fmla="*/ 0 h 5358752"/>
              <a:gd name="connsiteX3-157" fmla="*/ 6225001 w 6225001"/>
              <a:gd name="connsiteY3-158" fmla="*/ 4224299 h 5358752"/>
              <a:gd name="connsiteX4-159" fmla="*/ 3850 w 6225001"/>
              <a:gd name="connsiteY4-160" fmla="*/ 5358752 h 5358752"/>
              <a:gd name="connsiteX0-161" fmla="*/ 3850 w 6230428"/>
              <a:gd name="connsiteY0-162" fmla="*/ 5358752 h 5358752"/>
              <a:gd name="connsiteX1-163" fmla="*/ 851 w 6230428"/>
              <a:gd name="connsiteY1-164" fmla="*/ 1012345 h 5358752"/>
              <a:gd name="connsiteX2-165" fmla="*/ 5496179 w 6230428"/>
              <a:gd name="connsiteY2-166" fmla="*/ 0 h 5358752"/>
              <a:gd name="connsiteX3-167" fmla="*/ 6230428 w 6230428"/>
              <a:gd name="connsiteY3-168" fmla="*/ 4229780 h 5358752"/>
              <a:gd name="connsiteX4-169" fmla="*/ 3850 w 6230428"/>
              <a:gd name="connsiteY4-170" fmla="*/ 5358752 h 5358752"/>
              <a:gd name="connsiteX0-171" fmla="*/ 3850 w 6230428"/>
              <a:gd name="connsiteY0-172" fmla="*/ 5361493 h 5361493"/>
              <a:gd name="connsiteX1-173" fmla="*/ 851 w 6230428"/>
              <a:gd name="connsiteY1-174" fmla="*/ 1015086 h 5361493"/>
              <a:gd name="connsiteX2-175" fmla="*/ 5501605 w 6230428"/>
              <a:gd name="connsiteY2-176" fmla="*/ 0 h 5361493"/>
              <a:gd name="connsiteX3-177" fmla="*/ 6230428 w 6230428"/>
              <a:gd name="connsiteY3-178" fmla="*/ 4232521 h 5361493"/>
              <a:gd name="connsiteX4-179" fmla="*/ 3850 w 6230428"/>
              <a:gd name="connsiteY4-180" fmla="*/ 5361493 h 5361493"/>
              <a:gd name="connsiteX0-181" fmla="*/ 3850 w 6230428"/>
              <a:gd name="connsiteY0-182" fmla="*/ 5361493 h 5361493"/>
              <a:gd name="connsiteX1-183" fmla="*/ 851 w 6230428"/>
              <a:gd name="connsiteY1-184" fmla="*/ 1009607 h 5361493"/>
              <a:gd name="connsiteX2-185" fmla="*/ 5501605 w 6230428"/>
              <a:gd name="connsiteY2-186" fmla="*/ 0 h 5361493"/>
              <a:gd name="connsiteX3-187" fmla="*/ 6230428 w 6230428"/>
              <a:gd name="connsiteY3-188" fmla="*/ 4232521 h 5361493"/>
              <a:gd name="connsiteX4-189" fmla="*/ 3850 w 6230428"/>
              <a:gd name="connsiteY4-190" fmla="*/ 5361493 h 5361493"/>
              <a:gd name="connsiteX0-191" fmla="*/ 3850 w 6230428"/>
              <a:gd name="connsiteY0-192" fmla="*/ 5364233 h 5364233"/>
              <a:gd name="connsiteX1-193" fmla="*/ 851 w 6230428"/>
              <a:gd name="connsiteY1-194" fmla="*/ 1009607 h 5364233"/>
              <a:gd name="connsiteX2-195" fmla="*/ 5501605 w 6230428"/>
              <a:gd name="connsiteY2-196" fmla="*/ 0 h 5364233"/>
              <a:gd name="connsiteX3-197" fmla="*/ 6230428 w 6230428"/>
              <a:gd name="connsiteY3-198" fmla="*/ 4232521 h 5364233"/>
              <a:gd name="connsiteX4-199" fmla="*/ 3850 w 6230428"/>
              <a:gd name="connsiteY4-200" fmla="*/ 5364233 h 5364233"/>
              <a:gd name="connsiteX0-201" fmla="*/ 1366 w 6230657"/>
              <a:gd name="connsiteY0-202" fmla="*/ 5366973 h 5366973"/>
              <a:gd name="connsiteX1-203" fmla="*/ 1080 w 6230657"/>
              <a:gd name="connsiteY1-204" fmla="*/ 1009607 h 5366973"/>
              <a:gd name="connsiteX2-205" fmla="*/ 5501834 w 6230657"/>
              <a:gd name="connsiteY2-206" fmla="*/ 0 h 5366973"/>
              <a:gd name="connsiteX3-207" fmla="*/ 6230657 w 6230657"/>
              <a:gd name="connsiteY3-208" fmla="*/ 4232521 h 5366973"/>
              <a:gd name="connsiteX4-209" fmla="*/ 1366 w 6230657"/>
              <a:gd name="connsiteY4-210" fmla="*/ 5366973 h 536697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230657" h="5366973">
                <a:moveTo>
                  <a:pt x="1366" y="5366973"/>
                </a:moveTo>
                <a:cubicBezTo>
                  <a:pt x="5219" y="3567836"/>
                  <a:pt x="-2773" y="2808744"/>
                  <a:pt x="1080" y="1009607"/>
                </a:cubicBezTo>
                <a:lnTo>
                  <a:pt x="5501834" y="0"/>
                </a:lnTo>
                <a:lnTo>
                  <a:pt x="6230657" y="4232521"/>
                </a:lnTo>
                <a:lnTo>
                  <a:pt x="1366" y="5366973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 rot="840000">
            <a:off x="7262451" y="2726139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45" name="Text Placeholder 44"/>
          <p:cNvSpPr>
            <a:spLocks noGrp="1"/>
          </p:cNvSpPr>
          <p:nvPr>
            <p:ph type="body" sz="quarter" idx="16" hasCustomPrompt="1"/>
          </p:nvPr>
        </p:nvSpPr>
        <p:spPr>
          <a:xfrm rot="720000">
            <a:off x="9571721" y="580664"/>
            <a:ext cx="1391775" cy="858837"/>
          </a:xfrm>
        </p:spPr>
        <p:txBody>
          <a:bodyPr>
            <a:normAutofit/>
          </a:bodyPr>
          <a:lstStyle>
            <a:lvl1pPr marL="0" indent="0" algn="ctr">
              <a:buNone/>
              <a:defRPr sz="2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MONTH</a:t>
            </a:r>
            <a:br>
              <a:rPr lang="en-US" noProof="0"/>
            </a:br>
            <a:r>
              <a:rPr lang="en-US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0188133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/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/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/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/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/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Picture Placeholder 15"/>
          <p:cNvSpPr>
            <a:spLocks noGrp="1"/>
          </p:cNvSpPr>
          <p:nvPr>
            <p:ph type="pic" sz="quarter" idx="13"/>
          </p:nvPr>
        </p:nvSpPr>
        <p:spPr>
          <a:xfrm>
            <a:off x="3314240" y="793217"/>
            <a:ext cx="8877760" cy="6064783"/>
          </a:xfrm>
          <a:custGeom>
            <a:avLst/>
            <a:gdLst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7023591 w 8534400"/>
              <a:gd name="connsiteY2" fmla="*/ 0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-1" fmla="*/ 0 w 8534400"/>
              <a:gd name="connsiteY0-2" fmla="*/ 6043236 h 6043236"/>
              <a:gd name="connsiteX1-3" fmla="*/ 1510809 w 8534400"/>
              <a:gd name="connsiteY1-4" fmla="*/ 0 h 6043236"/>
              <a:gd name="connsiteX2-5" fmla="*/ 8518563 w 8534400"/>
              <a:gd name="connsiteY2-6" fmla="*/ 14514 h 6043236"/>
              <a:gd name="connsiteX3-7" fmla="*/ 8534400 w 8534400"/>
              <a:gd name="connsiteY3-8" fmla="*/ 6043236 h 6043236"/>
              <a:gd name="connsiteX4-9" fmla="*/ 0 w 8534400"/>
              <a:gd name="connsiteY4-10" fmla="*/ 6043236 h 6043236"/>
              <a:gd name="connsiteX0-11" fmla="*/ 317991 w 8852391"/>
              <a:gd name="connsiteY0-12" fmla="*/ 6028722 h 6028722"/>
              <a:gd name="connsiteX1-13" fmla="*/ 0 w 8852391"/>
              <a:gd name="connsiteY1-14" fmla="*/ 2162629 h 6028722"/>
              <a:gd name="connsiteX2-15" fmla="*/ 8836554 w 8852391"/>
              <a:gd name="connsiteY2-16" fmla="*/ 0 h 6028722"/>
              <a:gd name="connsiteX3-17" fmla="*/ 8852391 w 8852391"/>
              <a:gd name="connsiteY3-18" fmla="*/ 6028722 h 6028722"/>
              <a:gd name="connsiteX4-19" fmla="*/ 317991 w 8852391"/>
              <a:gd name="connsiteY4-20" fmla="*/ 6028722 h 6028722"/>
              <a:gd name="connsiteX0-21" fmla="*/ 913076 w 8852391"/>
              <a:gd name="connsiteY0-22" fmla="*/ 6043236 h 6043236"/>
              <a:gd name="connsiteX1-23" fmla="*/ 0 w 8852391"/>
              <a:gd name="connsiteY1-24" fmla="*/ 2162629 h 6043236"/>
              <a:gd name="connsiteX2-25" fmla="*/ 8836554 w 8852391"/>
              <a:gd name="connsiteY2-26" fmla="*/ 0 h 6043236"/>
              <a:gd name="connsiteX3-27" fmla="*/ 8852391 w 8852391"/>
              <a:gd name="connsiteY3-28" fmla="*/ 6028722 h 6043236"/>
              <a:gd name="connsiteX4-29" fmla="*/ 913076 w 8852391"/>
              <a:gd name="connsiteY4-30" fmla="*/ 6043236 h 6043236"/>
              <a:gd name="connsiteX0-31" fmla="*/ 933682 w 8872997"/>
              <a:gd name="connsiteY0-32" fmla="*/ 6043236 h 6043236"/>
              <a:gd name="connsiteX1-33" fmla="*/ 0 w 8872997"/>
              <a:gd name="connsiteY1-34" fmla="*/ 2167781 h 6043236"/>
              <a:gd name="connsiteX2-35" fmla="*/ 8857160 w 8872997"/>
              <a:gd name="connsiteY2-36" fmla="*/ 0 h 6043236"/>
              <a:gd name="connsiteX3-37" fmla="*/ 8872997 w 8872997"/>
              <a:gd name="connsiteY3-38" fmla="*/ 6028722 h 6043236"/>
              <a:gd name="connsiteX4-39" fmla="*/ 933682 w 8872997"/>
              <a:gd name="connsiteY4-40" fmla="*/ 6043236 h 6043236"/>
              <a:gd name="connsiteX0-41" fmla="*/ 933682 w 8872997"/>
              <a:gd name="connsiteY0-42" fmla="*/ 6050963 h 6050963"/>
              <a:gd name="connsiteX1-43" fmla="*/ 0 w 8872997"/>
              <a:gd name="connsiteY1-44" fmla="*/ 2167781 h 6050963"/>
              <a:gd name="connsiteX2-45" fmla="*/ 8857160 w 8872997"/>
              <a:gd name="connsiteY2-46" fmla="*/ 0 h 6050963"/>
              <a:gd name="connsiteX3-47" fmla="*/ 8872997 w 8872997"/>
              <a:gd name="connsiteY3-48" fmla="*/ 6028722 h 6050963"/>
              <a:gd name="connsiteX4-49" fmla="*/ 933682 w 8872997"/>
              <a:gd name="connsiteY4-50" fmla="*/ 6050963 h 6050963"/>
              <a:gd name="connsiteX0-51" fmla="*/ 933682 w 8872997"/>
              <a:gd name="connsiteY0-52" fmla="*/ 6050963 h 6054480"/>
              <a:gd name="connsiteX1-53" fmla="*/ 0 w 8872997"/>
              <a:gd name="connsiteY1-54" fmla="*/ 2167781 h 6054480"/>
              <a:gd name="connsiteX2-55" fmla="*/ 8857160 w 8872997"/>
              <a:gd name="connsiteY2-56" fmla="*/ 0 h 6054480"/>
              <a:gd name="connsiteX3-57" fmla="*/ 8872997 w 8872997"/>
              <a:gd name="connsiteY3-58" fmla="*/ 6054480 h 6054480"/>
              <a:gd name="connsiteX4-59" fmla="*/ 933682 w 8872997"/>
              <a:gd name="connsiteY4-60" fmla="*/ 6050963 h 6054480"/>
              <a:gd name="connsiteX0-61" fmla="*/ 933682 w 8875190"/>
              <a:gd name="connsiteY0-62" fmla="*/ 6063842 h 6067359"/>
              <a:gd name="connsiteX1-63" fmla="*/ 0 w 8875190"/>
              <a:gd name="connsiteY1-64" fmla="*/ 2180660 h 6067359"/>
              <a:gd name="connsiteX2-65" fmla="*/ 8875190 w 8875190"/>
              <a:gd name="connsiteY2-66" fmla="*/ 0 h 6067359"/>
              <a:gd name="connsiteX3-67" fmla="*/ 8872997 w 8875190"/>
              <a:gd name="connsiteY3-68" fmla="*/ 6067359 h 6067359"/>
              <a:gd name="connsiteX4-69" fmla="*/ 933682 w 8875190"/>
              <a:gd name="connsiteY4-70" fmla="*/ 6063842 h 6067359"/>
              <a:gd name="connsiteX0-71" fmla="*/ 933682 w 8872997"/>
              <a:gd name="connsiteY0-72" fmla="*/ 6061266 h 6064783"/>
              <a:gd name="connsiteX1-73" fmla="*/ 0 w 8872997"/>
              <a:gd name="connsiteY1-74" fmla="*/ 2178084 h 6064783"/>
              <a:gd name="connsiteX2-75" fmla="*/ 8872614 w 8872997"/>
              <a:gd name="connsiteY2-76" fmla="*/ 0 h 6064783"/>
              <a:gd name="connsiteX3-77" fmla="*/ 8872997 w 8872997"/>
              <a:gd name="connsiteY3-78" fmla="*/ 6064783 h 6064783"/>
              <a:gd name="connsiteX4-79" fmla="*/ 933682 w 8872997"/>
              <a:gd name="connsiteY4-80" fmla="*/ 6061266 h 6064783"/>
              <a:gd name="connsiteX0-81" fmla="*/ 938445 w 8877760"/>
              <a:gd name="connsiteY0-82" fmla="*/ 6061266 h 6064783"/>
              <a:gd name="connsiteX1-83" fmla="*/ 0 w 8877760"/>
              <a:gd name="connsiteY1-84" fmla="*/ 2175703 h 6064783"/>
              <a:gd name="connsiteX2-85" fmla="*/ 8877377 w 8877760"/>
              <a:gd name="connsiteY2-86" fmla="*/ 0 h 6064783"/>
              <a:gd name="connsiteX3-87" fmla="*/ 8877760 w 8877760"/>
              <a:gd name="connsiteY3-88" fmla="*/ 6064783 h 6064783"/>
              <a:gd name="connsiteX4-89" fmla="*/ 938445 w 8877760"/>
              <a:gd name="connsiteY4-90" fmla="*/ 6061266 h 60647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877760" h="6064783">
                <a:moveTo>
                  <a:pt x="938445" y="6061266"/>
                </a:moveTo>
                <a:lnTo>
                  <a:pt x="0" y="2175703"/>
                </a:lnTo>
                <a:lnTo>
                  <a:pt x="8877377" y="0"/>
                </a:lnTo>
                <a:cubicBezTo>
                  <a:pt x="8877505" y="2021594"/>
                  <a:pt x="8877632" y="4043189"/>
                  <a:pt x="8877760" y="6064783"/>
                </a:cubicBezTo>
                <a:lnTo>
                  <a:pt x="938445" y="6061266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/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/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/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/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/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/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12644049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reeform: Shape 7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9" name="Freeform: Shape 8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48030" y="2442380"/>
            <a:ext cx="3913632" cy="80467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72000" bIns="72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/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/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 rot="-360000">
            <a:off x="846111" y="974881"/>
            <a:ext cx="3933620" cy="734415"/>
          </a:xfrm>
        </p:spPr>
        <p:txBody>
          <a:bodyPr anchor="b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1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3"/>
          </p:nvPr>
        </p:nvSpPr>
        <p:spPr>
          <a:xfrm>
            <a:off x="808990" y="3392622"/>
            <a:ext cx="3913188" cy="2249488"/>
          </a:xfrm>
        </p:spPr>
        <p:txBody>
          <a:bodyPr>
            <a:normAutofit/>
          </a:bodyPr>
          <a:lstStyle>
            <a:lvl1pPr marL="179705" indent="-179705">
              <a:spcBef>
                <a:spcPts val="600"/>
              </a:spcBef>
              <a:buClr>
                <a:schemeClr val="accent2"/>
              </a:buClr>
              <a:defRPr sz="1600" b="0"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19" name="Graphic 17"/>
          <p:cNvGrpSpPr/>
          <p:nvPr/>
        </p:nvGrpSpPr>
        <p:grpSpPr>
          <a:xfrm>
            <a:off x="5530724" y="0"/>
            <a:ext cx="6340653" cy="6429600"/>
            <a:chOff x="5530724" y="0"/>
            <a:chExt cx="6340653" cy="6429600"/>
          </a:xfrm>
        </p:grpSpPr>
        <p:sp>
          <p:nvSpPr>
            <p:cNvPr id="20" name="Freeform: Shape 19"/>
            <p:cNvSpPr/>
            <p:nvPr/>
          </p:nvSpPr>
          <p:spPr>
            <a:xfrm>
              <a:off x="5518024" y="-12700"/>
              <a:ext cx="2287209" cy="5565543"/>
            </a:xfrm>
            <a:custGeom>
              <a:avLst/>
              <a:gdLst>
                <a:gd name="connsiteX0" fmla="*/ 1132162 w 2287209"/>
                <a:gd name="connsiteY0" fmla="*/ 5560454 h 5565543"/>
                <a:gd name="connsiteX1" fmla="*/ 2283391 w 2287209"/>
                <a:gd name="connsiteY1" fmla="*/ 12700 h 5565543"/>
                <a:gd name="connsiteX2" fmla="*/ 552736 w 2287209"/>
                <a:gd name="connsiteY2" fmla="*/ 12700 h 5565543"/>
                <a:gd name="connsiteX3" fmla="*/ 12700 w 2287209"/>
                <a:gd name="connsiteY3" fmla="*/ 5359688 h 5565543"/>
                <a:gd name="connsiteX4" fmla="*/ 1132162 w 2287209"/>
                <a:gd name="connsiteY4" fmla="*/ 5560454 h 556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7209" h="5565543">
                  <a:moveTo>
                    <a:pt x="1132162" y="5560454"/>
                  </a:moveTo>
                  <a:lnTo>
                    <a:pt x="2283391" y="12700"/>
                  </a:lnTo>
                  <a:lnTo>
                    <a:pt x="552736" y="12700"/>
                  </a:lnTo>
                  <a:cubicBezTo>
                    <a:pt x="569255" y="560360"/>
                    <a:pt x="573067" y="2477804"/>
                    <a:pt x="12700" y="5359688"/>
                  </a:cubicBezTo>
                  <a:cubicBezTo>
                    <a:pt x="363406" y="5395267"/>
                    <a:pt x="1132162" y="5560454"/>
                    <a:pt x="1132162" y="5560454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chemeClr val="accent5">
                    <a:alpha val="6000"/>
                  </a:schemeClr>
                </a:gs>
                <a:gs pos="100000">
                  <a:schemeClr val="accent5">
                    <a:alpha val="50000"/>
                  </a:schemeClr>
                </a:gs>
              </a:gsLst>
              <a:lin ang="5880000" scaled="0"/>
              <a:tileRect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1" name="Freeform: Shape 20"/>
            <p:cNvSpPr/>
            <p:nvPr/>
          </p:nvSpPr>
          <p:spPr>
            <a:xfrm>
              <a:off x="5537084" y="-12700"/>
              <a:ext cx="6340653" cy="6455013"/>
            </a:xfrm>
            <a:custGeom>
              <a:avLst/>
              <a:gdLst>
                <a:gd name="connsiteX0" fmla="*/ 5080140 w 6340653"/>
                <a:gd name="connsiteY0" fmla="*/ 6446112 h 6455013"/>
                <a:gd name="connsiteX1" fmla="*/ 6334294 w 6340653"/>
                <a:gd name="connsiteY1" fmla="*/ 545112 h 6455013"/>
                <a:gd name="connsiteX2" fmla="*/ 3831070 w 6340653"/>
                <a:gd name="connsiteY2" fmla="*/ 12700 h 6455013"/>
                <a:gd name="connsiteX3" fmla="*/ 1151222 w 6340653"/>
                <a:gd name="connsiteY3" fmla="*/ 12700 h 6455013"/>
                <a:gd name="connsiteX4" fmla="*/ 12700 w 6340653"/>
                <a:gd name="connsiteY4" fmla="*/ 5369854 h 6455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40653" h="6455013">
                  <a:moveTo>
                    <a:pt x="5080140" y="6446112"/>
                  </a:moveTo>
                  <a:lnTo>
                    <a:pt x="6334294" y="545112"/>
                  </a:lnTo>
                  <a:lnTo>
                    <a:pt x="3831070" y="12700"/>
                  </a:lnTo>
                  <a:lnTo>
                    <a:pt x="1151222" y="12700"/>
                  </a:lnTo>
                  <a:lnTo>
                    <a:pt x="12700" y="536985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0" scaled="1"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2" name="Freeform: Shape 21"/>
            <p:cNvSpPr/>
            <p:nvPr/>
          </p:nvSpPr>
          <p:spPr>
            <a:xfrm>
              <a:off x="5830609" y="-12700"/>
              <a:ext cx="5756144" cy="6150052"/>
            </a:xfrm>
            <a:custGeom>
              <a:avLst/>
              <a:gdLst>
                <a:gd name="connsiteX0" fmla="*/ 5715476 w 5756143"/>
                <a:gd name="connsiteY0" fmla="*/ 764938 h 6150052"/>
                <a:gd name="connsiteX1" fmla="*/ 4579496 w 5756143"/>
                <a:gd name="connsiteY1" fmla="*/ 6113197 h 6150052"/>
                <a:gd name="connsiteX2" fmla="*/ 43196 w 5756143"/>
                <a:gd name="connsiteY2" fmla="*/ 5150027 h 6150052"/>
                <a:gd name="connsiteX3" fmla="*/ 1134704 w 5756143"/>
                <a:gd name="connsiteY3" fmla="*/ 12700 h 6150052"/>
                <a:gd name="connsiteX4" fmla="*/ 1109290 w 5756143"/>
                <a:gd name="connsiteY4" fmla="*/ 12700 h 6150052"/>
                <a:gd name="connsiteX5" fmla="*/ 12700 w 5756143"/>
                <a:gd name="connsiteY5" fmla="*/ 5169087 h 6150052"/>
                <a:gd name="connsiteX6" fmla="*/ 4598556 w 5756143"/>
                <a:gd name="connsiteY6" fmla="*/ 6143693 h 6150052"/>
                <a:gd name="connsiteX7" fmla="*/ 5743431 w 5756143"/>
                <a:gd name="connsiteY7" fmla="*/ 757314 h 6150052"/>
                <a:gd name="connsiteX8" fmla="*/ 5745972 w 5756143"/>
                <a:gd name="connsiteY8" fmla="*/ 744607 h 6150052"/>
                <a:gd name="connsiteX9" fmla="*/ 2299910 w 5756143"/>
                <a:gd name="connsiteY9" fmla="*/ 12700 h 6150052"/>
                <a:gd name="connsiteX10" fmla="*/ 2177925 w 5756143"/>
                <a:gd name="connsiteY10" fmla="*/ 12700 h 6150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56143" h="6150052">
                  <a:moveTo>
                    <a:pt x="5715476" y="764938"/>
                  </a:moveTo>
                  <a:lnTo>
                    <a:pt x="4579496" y="6113197"/>
                  </a:lnTo>
                  <a:lnTo>
                    <a:pt x="43196" y="5150027"/>
                  </a:lnTo>
                  <a:lnTo>
                    <a:pt x="1134704" y="12700"/>
                  </a:lnTo>
                  <a:lnTo>
                    <a:pt x="1109290" y="12700"/>
                  </a:lnTo>
                  <a:lnTo>
                    <a:pt x="12700" y="5169087"/>
                  </a:lnTo>
                  <a:lnTo>
                    <a:pt x="4598556" y="6143693"/>
                  </a:lnTo>
                  <a:lnTo>
                    <a:pt x="5743431" y="757314"/>
                  </a:lnTo>
                  <a:lnTo>
                    <a:pt x="5745972" y="744607"/>
                  </a:lnTo>
                  <a:lnTo>
                    <a:pt x="2299910" y="12700"/>
                  </a:lnTo>
                  <a:lnTo>
                    <a:pt x="2177925" y="12700"/>
                  </a:lnTo>
                  <a:close/>
                </a:path>
              </a:pathLst>
            </a:custGeom>
            <a:solidFill>
              <a:schemeClr val="bg1"/>
            </a:soli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4" name="Picture Placeholder 23"/>
          <p:cNvSpPr>
            <a:spLocks noGrp="1"/>
          </p:cNvSpPr>
          <p:nvPr>
            <p:ph type="pic" sz="quarter" idx="14"/>
          </p:nvPr>
        </p:nvSpPr>
        <p:spPr>
          <a:xfrm rot="720000">
            <a:off x="6384187" y="209524"/>
            <a:ext cx="4647699" cy="5472101"/>
          </a:xfrm>
          <a:custGeom>
            <a:avLst/>
            <a:gdLst>
              <a:gd name="connsiteX0" fmla="*/ 0 w 4643879"/>
              <a:gd name="connsiteY0" fmla="*/ 5462044 h 5462044"/>
              <a:gd name="connsiteX1" fmla="*/ 1160970 w 4643879"/>
              <a:gd name="connsiteY1" fmla="*/ 0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-1" fmla="*/ 0 w 4643879"/>
              <a:gd name="connsiteY0-2" fmla="*/ 5462044 h 5462044"/>
              <a:gd name="connsiteX1-3" fmla="*/ 11990 w 4643879"/>
              <a:gd name="connsiteY1-4" fmla="*/ 13839 h 5462044"/>
              <a:gd name="connsiteX2-5" fmla="*/ 4643879 w 4643879"/>
              <a:gd name="connsiteY2-6" fmla="*/ 0 h 5462044"/>
              <a:gd name="connsiteX3-7" fmla="*/ 3482909 w 4643879"/>
              <a:gd name="connsiteY3-8" fmla="*/ 5462044 h 5462044"/>
              <a:gd name="connsiteX4-9" fmla="*/ 0 w 4643879"/>
              <a:gd name="connsiteY4-10" fmla="*/ 5462044 h 5462044"/>
              <a:gd name="connsiteX0-11" fmla="*/ 0 w 4643879"/>
              <a:gd name="connsiteY0-12" fmla="*/ 5462044 h 5462044"/>
              <a:gd name="connsiteX1-13" fmla="*/ 11990 w 4643879"/>
              <a:gd name="connsiteY1-14" fmla="*/ 13839 h 5462044"/>
              <a:gd name="connsiteX2-15" fmla="*/ 1026146 w 4643879"/>
              <a:gd name="connsiteY2-16" fmla="*/ 8068 h 5462044"/>
              <a:gd name="connsiteX3-17" fmla="*/ 4643879 w 4643879"/>
              <a:gd name="connsiteY3-18" fmla="*/ 0 h 5462044"/>
              <a:gd name="connsiteX4-19" fmla="*/ 3482909 w 4643879"/>
              <a:gd name="connsiteY4-20" fmla="*/ 5462044 h 5462044"/>
              <a:gd name="connsiteX5" fmla="*/ 0 w 4643879"/>
              <a:gd name="connsiteY5" fmla="*/ 5462044 h 5462044"/>
              <a:gd name="connsiteX0-21" fmla="*/ 0 w 4643879"/>
              <a:gd name="connsiteY0-22" fmla="*/ 5462044 h 5462044"/>
              <a:gd name="connsiteX1-23" fmla="*/ 11990 w 4643879"/>
              <a:gd name="connsiteY1-24" fmla="*/ 13839 h 5462044"/>
              <a:gd name="connsiteX2-25" fmla="*/ 1029484 w 4643879"/>
              <a:gd name="connsiteY2-26" fmla="*/ 2927 h 5462044"/>
              <a:gd name="connsiteX3-27" fmla="*/ 4643879 w 4643879"/>
              <a:gd name="connsiteY3-28" fmla="*/ 0 h 5462044"/>
              <a:gd name="connsiteX4-29" fmla="*/ 3482909 w 4643879"/>
              <a:gd name="connsiteY4-30" fmla="*/ 5462044 h 5462044"/>
              <a:gd name="connsiteX5-31" fmla="*/ 0 w 4643879"/>
              <a:gd name="connsiteY5-32" fmla="*/ 5462044 h 5462044"/>
              <a:gd name="connsiteX0-33" fmla="*/ 0 w 4643879"/>
              <a:gd name="connsiteY0-34" fmla="*/ 5462044 h 5462044"/>
              <a:gd name="connsiteX1-35" fmla="*/ 5006 w 4643879"/>
              <a:gd name="connsiteY1-36" fmla="*/ 210263 h 5462044"/>
              <a:gd name="connsiteX2-37" fmla="*/ 1029484 w 4643879"/>
              <a:gd name="connsiteY2-38" fmla="*/ 2927 h 5462044"/>
              <a:gd name="connsiteX3-39" fmla="*/ 4643879 w 4643879"/>
              <a:gd name="connsiteY3-40" fmla="*/ 0 h 5462044"/>
              <a:gd name="connsiteX4-41" fmla="*/ 3482909 w 4643879"/>
              <a:gd name="connsiteY4-42" fmla="*/ 5462044 h 5462044"/>
              <a:gd name="connsiteX5-43" fmla="*/ 0 w 4643879"/>
              <a:gd name="connsiteY5-44" fmla="*/ 5462044 h 5462044"/>
              <a:gd name="connsiteX0-45" fmla="*/ 0 w 4643879"/>
              <a:gd name="connsiteY0-46" fmla="*/ 5462044 h 5462044"/>
              <a:gd name="connsiteX1-47" fmla="*/ 5006 w 4643879"/>
              <a:gd name="connsiteY1-48" fmla="*/ 210263 h 5462044"/>
              <a:gd name="connsiteX2-49" fmla="*/ 1029484 w 4643879"/>
              <a:gd name="connsiteY2-50" fmla="*/ 2927 h 5462044"/>
              <a:gd name="connsiteX3-51" fmla="*/ 4643879 w 4643879"/>
              <a:gd name="connsiteY3-52" fmla="*/ 0 h 5462044"/>
              <a:gd name="connsiteX4-53" fmla="*/ 4634592 w 4643879"/>
              <a:gd name="connsiteY4-54" fmla="*/ 5460922 h 5462044"/>
              <a:gd name="connsiteX5-55" fmla="*/ 0 w 4643879"/>
              <a:gd name="connsiteY5-56" fmla="*/ 5462044 h 5462044"/>
              <a:gd name="connsiteX0-57" fmla="*/ 0 w 4647218"/>
              <a:gd name="connsiteY0-58" fmla="*/ 5467184 h 5467184"/>
              <a:gd name="connsiteX1-59" fmla="*/ 8345 w 4647218"/>
              <a:gd name="connsiteY1-60" fmla="*/ 210263 h 5467184"/>
              <a:gd name="connsiteX2-61" fmla="*/ 1032823 w 4647218"/>
              <a:gd name="connsiteY2-62" fmla="*/ 2927 h 5467184"/>
              <a:gd name="connsiteX3-63" fmla="*/ 4647218 w 4647218"/>
              <a:gd name="connsiteY3-64" fmla="*/ 0 h 5467184"/>
              <a:gd name="connsiteX4-65" fmla="*/ 4637931 w 4647218"/>
              <a:gd name="connsiteY4-66" fmla="*/ 5460922 h 5467184"/>
              <a:gd name="connsiteX5-67" fmla="*/ 0 w 4647218"/>
              <a:gd name="connsiteY5-68" fmla="*/ 5467184 h 5467184"/>
              <a:gd name="connsiteX0-69" fmla="*/ 0 w 4647218"/>
              <a:gd name="connsiteY0-70" fmla="*/ 5467184 h 5467184"/>
              <a:gd name="connsiteX1-71" fmla="*/ 8345 w 4647218"/>
              <a:gd name="connsiteY1-72" fmla="*/ 210263 h 5467184"/>
              <a:gd name="connsiteX2-73" fmla="*/ 1032823 w 4647218"/>
              <a:gd name="connsiteY2-74" fmla="*/ 2927 h 5467184"/>
              <a:gd name="connsiteX3-75" fmla="*/ 4647218 w 4647218"/>
              <a:gd name="connsiteY3-76" fmla="*/ 0 h 5467184"/>
              <a:gd name="connsiteX4-77" fmla="*/ 4637931 w 4647218"/>
              <a:gd name="connsiteY4-78" fmla="*/ 5460922 h 5467184"/>
              <a:gd name="connsiteX5-79" fmla="*/ 0 w 4647218"/>
              <a:gd name="connsiteY5-80" fmla="*/ 5467184 h 5467184"/>
              <a:gd name="connsiteX0-81" fmla="*/ 0 w 4647218"/>
              <a:gd name="connsiteY0-82" fmla="*/ 5472101 h 5472101"/>
              <a:gd name="connsiteX1-83" fmla="*/ 8345 w 4647218"/>
              <a:gd name="connsiteY1-84" fmla="*/ 215180 h 5472101"/>
              <a:gd name="connsiteX2-85" fmla="*/ 1048878 w 4647218"/>
              <a:gd name="connsiteY2-86" fmla="*/ 0 h 5472101"/>
              <a:gd name="connsiteX3-87" fmla="*/ 4647218 w 4647218"/>
              <a:gd name="connsiteY3-88" fmla="*/ 4917 h 5472101"/>
              <a:gd name="connsiteX4-89" fmla="*/ 4637931 w 4647218"/>
              <a:gd name="connsiteY4-90" fmla="*/ 5465839 h 5472101"/>
              <a:gd name="connsiteX5-91" fmla="*/ 0 w 4647218"/>
              <a:gd name="connsiteY5-92" fmla="*/ 5472101 h 5472101"/>
              <a:gd name="connsiteX0-93" fmla="*/ 0 w 4647218"/>
              <a:gd name="connsiteY0-94" fmla="*/ 5472101 h 5472101"/>
              <a:gd name="connsiteX1-95" fmla="*/ 5908 w 4647218"/>
              <a:gd name="connsiteY1-96" fmla="*/ 224560 h 5472101"/>
              <a:gd name="connsiteX2-97" fmla="*/ 1048878 w 4647218"/>
              <a:gd name="connsiteY2-98" fmla="*/ 0 h 5472101"/>
              <a:gd name="connsiteX3-99" fmla="*/ 4647218 w 4647218"/>
              <a:gd name="connsiteY3-100" fmla="*/ 4917 h 5472101"/>
              <a:gd name="connsiteX4-101" fmla="*/ 4637931 w 4647218"/>
              <a:gd name="connsiteY4-102" fmla="*/ 5465839 h 5472101"/>
              <a:gd name="connsiteX5-103" fmla="*/ 0 w 4647218"/>
              <a:gd name="connsiteY5-104" fmla="*/ 5472101 h 5472101"/>
              <a:gd name="connsiteX0-105" fmla="*/ 481 w 4647699"/>
              <a:gd name="connsiteY0-106" fmla="*/ 5472101 h 5472101"/>
              <a:gd name="connsiteX1-107" fmla="*/ 1250 w 4647699"/>
              <a:gd name="connsiteY1-108" fmla="*/ 221221 h 5472101"/>
              <a:gd name="connsiteX2-109" fmla="*/ 1049359 w 4647699"/>
              <a:gd name="connsiteY2-110" fmla="*/ 0 h 5472101"/>
              <a:gd name="connsiteX3-111" fmla="*/ 4647699 w 4647699"/>
              <a:gd name="connsiteY3-112" fmla="*/ 4917 h 5472101"/>
              <a:gd name="connsiteX4-113" fmla="*/ 4638412 w 4647699"/>
              <a:gd name="connsiteY4-114" fmla="*/ 5465839 h 5472101"/>
              <a:gd name="connsiteX5-115" fmla="*/ 481 w 4647699"/>
              <a:gd name="connsiteY5-116" fmla="*/ 5472101 h 5472101"/>
              <a:gd name="connsiteX0-117" fmla="*/ 481 w 4647699"/>
              <a:gd name="connsiteY0-118" fmla="*/ 5472101 h 5472101"/>
              <a:gd name="connsiteX1-119" fmla="*/ 1250 w 4647699"/>
              <a:gd name="connsiteY1-120" fmla="*/ 221221 h 5472101"/>
              <a:gd name="connsiteX2-121" fmla="*/ 1049359 w 4647699"/>
              <a:gd name="connsiteY2-122" fmla="*/ 0 h 5472101"/>
              <a:gd name="connsiteX3-123" fmla="*/ 4647699 w 4647699"/>
              <a:gd name="connsiteY3-124" fmla="*/ 4917 h 5472101"/>
              <a:gd name="connsiteX4-125" fmla="*/ 4643537 w 4647699"/>
              <a:gd name="connsiteY4-126" fmla="*/ 5464749 h 5472101"/>
              <a:gd name="connsiteX5-127" fmla="*/ 481 w 4647699"/>
              <a:gd name="connsiteY5-128" fmla="*/ 5472101 h 547210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31" y="connsiteY5-32"/>
              </a:cxn>
            </a:cxnLst>
            <a:rect l="l" t="t" r="r" b="b"/>
            <a:pathLst>
              <a:path w="4647699" h="5472101">
                <a:moveTo>
                  <a:pt x="481" y="5472101"/>
                </a:moveTo>
                <a:cubicBezTo>
                  <a:pt x="4478" y="3656033"/>
                  <a:pt x="-2747" y="2037289"/>
                  <a:pt x="1250" y="221221"/>
                </a:cubicBezTo>
                <a:lnTo>
                  <a:pt x="1049359" y="0"/>
                </a:lnTo>
                <a:lnTo>
                  <a:pt x="4647699" y="4917"/>
                </a:lnTo>
                <a:cubicBezTo>
                  <a:pt x="4644603" y="1825224"/>
                  <a:pt x="4646633" y="3644442"/>
                  <a:pt x="4643537" y="5464749"/>
                </a:cubicBezTo>
                <a:lnTo>
                  <a:pt x="481" y="5472101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365396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8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9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13" name="Group 12"/>
          <p:cNvGrpSpPr/>
          <p:nvPr userDrawn="1"/>
        </p:nvGrpSpPr>
        <p:grpSpPr>
          <a:xfrm flipH="1">
            <a:off x="7321677" y="587196"/>
            <a:ext cx="4885313" cy="1632656"/>
            <a:chOff x="-26126" y="587196"/>
            <a:chExt cx="4885313" cy="1632656"/>
          </a:xfrm>
        </p:grpSpPr>
        <p:sp>
          <p:nvSpPr>
            <p:cNvPr id="11" name="Graphic 23"/>
            <p:cNvSpPr/>
            <p:nvPr userDrawn="1"/>
          </p:nvSpPr>
          <p:spPr>
            <a:xfrm>
              <a:off x="-24517" y="970945"/>
              <a:ext cx="4593600" cy="1238400"/>
            </a:xfrm>
            <a:custGeom>
              <a:avLst/>
              <a:gdLst>
                <a:gd name="connsiteX0" fmla="*/ 3451384 w 3457575"/>
                <a:gd name="connsiteY0" fmla="*/ 842439 h 942975"/>
                <a:gd name="connsiteX1" fmla="*/ 3367564 w 3457575"/>
                <a:gd name="connsiteY1" fmla="*/ 44244 h 942975"/>
                <a:gd name="connsiteX2" fmla="*/ 7144 w 3457575"/>
                <a:gd name="connsiteY2" fmla="*/ 129969 h 942975"/>
                <a:gd name="connsiteX3" fmla="*/ 7144 w 3457575"/>
                <a:gd name="connsiteY3" fmla="*/ 936736 h 942975"/>
                <a:gd name="connsiteX4" fmla="*/ 3451384 w 3457575"/>
                <a:gd name="connsiteY4" fmla="*/ 842439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7575" h="942975">
                  <a:moveTo>
                    <a:pt x="3451384" y="842439"/>
                  </a:moveTo>
                  <a:lnTo>
                    <a:pt x="3367564" y="44244"/>
                  </a:lnTo>
                  <a:cubicBezTo>
                    <a:pt x="3367564" y="44244"/>
                    <a:pt x="2172176" y="-81486"/>
                    <a:pt x="7144" y="129969"/>
                  </a:cubicBezTo>
                  <a:lnTo>
                    <a:pt x="7144" y="936736"/>
                  </a:lnTo>
                  <a:cubicBezTo>
                    <a:pt x="1989296" y="739569"/>
                    <a:pt x="3451384" y="842439"/>
                    <a:pt x="3451384" y="84243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alpha val="10000"/>
                  </a:schemeClr>
                </a:gs>
                <a:gs pos="88000">
                  <a:schemeClr val="accent2">
                    <a:alpha val="50000"/>
                  </a:schemeClr>
                </a:gs>
              </a:gsLst>
              <a:lin ang="1080000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Graphic 6"/>
            <p:cNvSpPr/>
            <p:nvPr userDrawn="1"/>
          </p:nvSpPr>
          <p:spPr>
            <a:xfrm>
              <a:off x="-26126" y="587196"/>
              <a:ext cx="4885313" cy="1632656"/>
            </a:xfrm>
            <a:custGeom>
              <a:avLst/>
              <a:gdLst>
                <a:gd name="connsiteX0" fmla="*/ 12607 w 4885312"/>
                <a:gd name="connsiteY0" fmla="*/ 1627544 h 1632656"/>
                <a:gd name="connsiteX1" fmla="*/ 4876404 w 4885312"/>
                <a:gd name="connsiteY1" fmla="*/ 1073201 h 1632656"/>
                <a:gd name="connsiteX2" fmla="*/ 4765029 w 4885312"/>
                <a:gd name="connsiteY2" fmla="*/ 12607 h 1632656"/>
                <a:gd name="connsiteX3" fmla="*/ 12607 w 4885312"/>
                <a:gd name="connsiteY3" fmla="*/ 554294 h 163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85312" h="1632656">
                  <a:moveTo>
                    <a:pt x="12607" y="1627544"/>
                  </a:moveTo>
                  <a:lnTo>
                    <a:pt x="4876404" y="1073201"/>
                  </a:lnTo>
                  <a:lnTo>
                    <a:pt x="4765029" y="12607"/>
                  </a:lnTo>
                  <a:lnTo>
                    <a:pt x="12607" y="554294"/>
                  </a:lnTo>
                  <a:close/>
                </a:path>
              </a:pathLst>
            </a:custGeom>
            <a:gradFill flip="none" rotWithShape="1">
              <a:gsLst>
                <a:gs pos="9000">
                  <a:schemeClr val="accent1"/>
                </a:gs>
                <a:gs pos="100000">
                  <a:schemeClr val="accent2"/>
                </a:gs>
              </a:gsLst>
              <a:lin ang="360000" scaled="0"/>
              <a:tileRect/>
            </a:gradFill>
            <a:ln w="126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 rot="360000">
            <a:off x="7354844" y="895259"/>
            <a:ext cx="4735459" cy="101258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2</a:t>
            </a:r>
          </a:p>
        </p:txBody>
      </p:sp>
      <p:sp>
        <p:nvSpPr>
          <p:cNvPr id="17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879053" y="2442380"/>
            <a:ext cx="3913632" cy="804672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8" name="Text Placeholder 16"/>
          <p:cNvSpPr>
            <a:spLocks noGrp="1"/>
          </p:cNvSpPr>
          <p:nvPr>
            <p:ph type="body" sz="quarter" idx="13"/>
          </p:nvPr>
        </p:nvSpPr>
        <p:spPr>
          <a:xfrm>
            <a:off x="6932841" y="3401290"/>
            <a:ext cx="4347933" cy="69329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2"/>
              </a:buClr>
              <a:buNone/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6932841" y="4200309"/>
            <a:ext cx="4347933" cy="1408743"/>
          </a:xfrm>
        </p:spPr>
        <p:txBody>
          <a:bodyPr>
            <a:normAutofit/>
          </a:bodyPr>
          <a:lstStyle>
            <a:lvl1pPr marL="179705" indent="-179705">
              <a:spcBef>
                <a:spcPts val="600"/>
              </a:spcBef>
              <a:buClr>
                <a:schemeClr val="accent2"/>
              </a:buClr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22" name="Graphic 20"/>
          <p:cNvGrpSpPr/>
          <p:nvPr/>
        </p:nvGrpSpPr>
        <p:grpSpPr>
          <a:xfrm>
            <a:off x="-12667" y="-12667"/>
            <a:ext cx="6418971" cy="6160919"/>
            <a:chOff x="-12667" y="-12667"/>
            <a:chExt cx="6418971" cy="6160919"/>
          </a:xfrm>
        </p:grpSpPr>
        <p:sp>
          <p:nvSpPr>
            <p:cNvPr id="23" name="Freeform: Shape 22"/>
            <p:cNvSpPr/>
            <p:nvPr/>
          </p:nvSpPr>
          <p:spPr>
            <a:xfrm>
              <a:off x="0" y="4388743"/>
              <a:ext cx="6396137" cy="1759509"/>
            </a:xfrm>
            <a:custGeom>
              <a:avLst/>
              <a:gdLst>
                <a:gd name="connsiteX0" fmla="*/ 6346644 w 6418971"/>
                <a:gd name="connsiteY0" fmla="*/ 12667 h 1776000"/>
                <a:gd name="connsiteX1" fmla="*/ 12667 w 6418971"/>
                <a:gd name="connsiteY1" fmla="*/ 456667 h 1776000"/>
                <a:gd name="connsiteX2" fmla="*/ 12667 w 6418971"/>
                <a:gd name="connsiteY2" fmla="*/ 1772176 h 1776000"/>
                <a:gd name="connsiteX3" fmla="*/ 6408804 w 6418971"/>
                <a:gd name="connsiteY3" fmla="*/ 909547 h 1776000"/>
                <a:gd name="connsiteX4" fmla="*/ 6346644 w 6418971"/>
                <a:gd name="connsiteY4" fmla="*/ 12667 h 1776000"/>
                <a:gd name="connsiteX0-1" fmla="*/ 6333977 w 6396137"/>
                <a:gd name="connsiteY0-2" fmla="*/ 0 h 1759509"/>
                <a:gd name="connsiteX1-3" fmla="*/ 0 w 6396137"/>
                <a:gd name="connsiteY1-4" fmla="*/ 444000 h 1759509"/>
                <a:gd name="connsiteX2-5" fmla="*/ 0 w 6396137"/>
                <a:gd name="connsiteY2-6" fmla="*/ 1759509 h 1759509"/>
                <a:gd name="connsiteX3-7" fmla="*/ 6396137 w 6396137"/>
                <a:gd name="connsiteY3-8" fmla="*/ 834832 h 1759509"/>
                <a:gd name="connsiteX4-9" fmla="*/ 6333977 w 6396137"/>
                <a:gd name="connsiteY4-10" fmla="*/ 0 h 175950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6396137" h="1759509">
                  <a:moveTo>
                    <a:pt x="6333977" y="0"/>
                  </a:moveTo>
                  <a:lnTo>
                    <a:pt x="0" y="444000"/>
                  </a:lnTo>
                  <a:lnTo>
                    <a:pt x="0" y="1759509"/>
                  </a:lnTo>
                  <a:cubicBezTo>
                    <a:pt x="1074480" y="1438560"/>
                    <a:pt x="3085166" y="949003"/>
                    <a:pt x="6396137" y="834832"/>
                  </a:cubicBezTo>
                  <a:cubicBezTo>
                    <a:pt x="6369497" y="303301"/>
                    <a:pt x="6333977" y="0"/>
                    <a:pt x="6333977" y="0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0"/>
                  </a:schemeClr>
                </a:gs>
                <a:gs pos="100000">
                  <a:schemeClr val="accent5">
                    <a:alpha val="6000"/>
                  </a:schemeClr>
                </a:gs>
              </a:gsLst>
              <a:lin ang="10800000" scaled="1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4" name="Freeform: Shape 23"/>
            <p:cNvSpPr/>
            <p:nvPr/>
          </p:nvSpPr>
          <p:spPr>
            <a:xfrm>
              <a:off x="-12667" y="-12667"/>
              <a:ext cx="6418971" cy="5683200"/>
            </a:xfrm>
            <a:custGeom>
              <a:avLst/>
              <a:gdLst>
                <a:gd name="connsiteX0" fmla="*/ 12667 w 6418971"/>
                <a:gd name="connsiteY0" fmla="*/ 5681913 h 5683200"/>
                <a:gd name="connsiteX1" fmla="*/ 6408804 w 6418971"/>
                <a:gd name="connsiteY1" fmla="*/ 5234107 h 5683200"/>
                <a:gd name="connsiteX2" fmla="*/ 6043456 w 6418971"/>
                <a:gd name="connsiteY2" fmla="*/ 12667 h 5683200"/>
                <a:gd name="connsiteX3" fmla="*/ 12667 w 6418971"/>
                <a:gd name="connsiteY3" fmla="*/ 12667 h 568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18971" h="5683200">
                  <a:moveTo>
                    <a:pt x="12667" y="5681913"/>
                  </a:moveTo>
                  <a:lnTo>
                    <a:pt x="6408804" y="5234107"/>
                  </a:lnTo>
                  <a:lnTo>
                    <a:pt x="6043456" y="12667"/>
                  </a:lnTo>
                  <a:lnTo>
                    <a:pt x="12667" y="12667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840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/>
            <p:cNvSpPr/>
            <p:nvPr/>
          </p:nvSpPr>
          <p:spPr>
            <a:xfrm>
              <a:off x="-12667" y="-12667"/>
              <a:ext cx="6114514" cy="5404114"/>
            </a:xfrm>
            <a:custGeom>
              <a:avLst/>
              <a:gdLst>
                <a:gd name="connsiteX0" fmla="*/ 6080244 w 6114514"/>
                <a:gd name="connsiteY0" fmla="*/ 4942336 h 5404114"/>
                <a:gd name="connsiteX1" fmla="*/ 12667 w 6114514"/>
                <a:gd name="connsiteY1" fmla="*/ 5367307 h 5404114"/>
                <a:gd name="connsiteX2" fmla="*/ 12667 w 6114514"/>
                <a:gd name="connsiteY2" fmla="*/ 5392679 h 5404114"/>
                <a:gd name="connsiteX3" fmla="*/ 6095467 w 6114514"/>
                <a:gd name="connsiteY3" fmla="*/ 4966439 h 5404114"/>
                <a:gd name="connsiteX4" fmla="*/ 6108153 w 6114514"/>
                <a:gd name="connsiteY4" fmla="*/ 4966439 h 5404114"/>
                <a:gd name="connsiteX5" fmla="*/ 5761833 w 6114514"/>
                <a:gd name="connsiteY5" fmla="*/ 12667 h 5404114"/>
                <a:gd name="connsiteX6" fmla="*/ 5736462 w 6114514"/>
                <a:gd name="connsiteY6" fmla="*/ 12667 h 5404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14514" h="5404114">
                  <a:moveTo>
                    <a:pt x="6080244" y="4942336"/>
                  </a:moveTo>
                  <a:lnTo>
                    <a:pt x="12667" y="5367307"/>
                  </a:lnTo>
                  <a:lnTo>
                    <a:pt x="12667" y="5392679"/>
                  </a:lnTo>
                  <a:lnTo>
                    <a:pt x="6095467" y="4966439"/>
                  </a:lnTo>
                  <a:lnTo>
                    <a:pt x="6108153" y="4966439"/>
                  </a:lnTo>
                  <a:lnTo>
                    <a:pt x="5761833" y="12667"/>
                  </a:lnTo>
                  <a:lnTo>
                    <a:pt x="5736462" y="12667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7" name="Picture Placeholder 26"/>
          <p:cNvSpPr>
            <a:spLocks noGrp="1"/>
          </p:cNvSpPr>
          <p:nvPr>
            <p:ph type="pic" sz="quarter" idx="15"/>
          </p:nvPr>
        </p:nvSpPr>
        <p:spPr>
          <a:xfrm>
            <a:off x="-694" y="0"/>
            <a:ext cx="6065966" cy="5355825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-1" fmla="*/ 0 w 5738813"/>
              <a:gd name="connsiteY0-2" fmla="*/ 5403850 h 5403850"/>
              <a:gd name="connsiteX1-3" fmla="*/ 11560 w 5738813"/>
              <a:gd name="connsiteY1-4" fmla="*/ 6440 h 5403850"/>
              <a:gd name="connsiteX2-5" fmla="*/ 4387851 w 5738813"/>
              <a:gd name="connsiteY2-6" fmla="*/ 0 h 5403850"/>
              <a:gd name="connsiteX3-7" fmla="*/ 5738813 w 5738813"/>
              <a:gd name="connsiteY3-8" fmla="*/ 5403850 h 5403850"/>
              <a:gd name="connsiteX4-9" fmla="*/ 0 w 5738813"/>
              <a:gd name="connsiteY4-10" fmla="*/ 5403850 h 5403850"/>
              <a:gd name="connsiteX0-11" fmla="*/ 0 w 5746572"/>
              <a:gd name="connsiteY0-12" fmla="*/ 5397410 h 5397410"/>
              <a:gd name="connsiteX1-13" fmla="*/ 11560 w 5746572"/>
              <a:gd name="connsiteY1-14" fmla="*/ 0 h 5397410"/>
              <a:gd name="connsiteX2-15" fmla="*/ 5746572 w 5746572"/>
              <a:gd name="connsiteY2-16" fmla="*/ 6439 h 5397410"/>
              <a:gd name="connsiteX3-17" fmla="*/ 5738813 w 5746572"/>
              <a:gd name="connsiteY3-18" fmla="*/ 5397410 h 5397410"/>
              <a:gd name="connsiteX4-19" fmla="*/ 0 w 5746572"/>
              <a:gd name="connsiteY4-20" fmla="*/ 5397410 h 5397410"/>
              <a:gd name="connsiteX0-21" fmla="*/ 0 w 6092996"/>
              <a:gd name="connsiteY0-22" fmla="*/ 5397410 h 5397410"/>
              <a:gd name="connsiteX1-23" fmla="*/ 11560 w 6092996"/>
              <a:gd name="connsiteY1-24" fmla="*/ 0 h 5397410"/>
              <a:gd name="connsiteX2-25" fmla="*/ 5746572 w 6092996"/>
              <a:gd name="connsiteY2-26" fmla="*/ 6439 h 5397410"/>
              <a:gd name="connsiteX3-27" fmla="*/ 6092982 w 6092996"/>
              <a:gd name="connsiteY3-28" fmla="*/ 4940210 h 5397410"/>
              <a:gd name="connsiteX4-29" fmla="*/ 0 w 6092996"/>
              <a:gd name="connsiteY4-30" fmla="*/ 5397410 h 5397410"/>
              <a:gd name="connsiteX0-31" fmla="*/ 0 w 6092982"/>
              <a:gd name="connsiteY0-32" fmla="*/ 5397410 h 5397410"/>
              <a:gd name="connsiteX1-33" fmla="*/ 11560 w 6092982"/>
              <a:gd name="connsiteY1-34" fmla="*/ 0 h 5397410"/>
              <a:gd name="connsiteX2-35" fmla="*/ 5746572 w 6092982"/>
              <a:gd name="connsiteY2-36" fmla="*/ 6439 h 5397410"/>
              <a:gd name="connsiteX3-37" fmla="*/ 6092982 w 6092982"/>
              <a:gd name="connsiteY3-38" fmla="*/ 4940210 h 5397410"/>
              <a:gd name="connsiteX4-39" fmla="*/ 0 w 6092982"/>
              <a:gd name="connsiteY4-40" fmla="*/ 5397410 h 5397410"/>
              <a:gd name="connsiteX0-41" fmla="*/ 0 w 6092982"/>
              <a:gd name="connsiteY0-42" fmla="*/ 5397410 h 5397410"/>
              <a:gd name="connsiteX1-43" fmla="*/ 11560 w 6092982"/>
              <a:gd name="connsiteY1-44" fmla="*/ 0 h 5397410"/>
              <a:gd name="connsiteX2-45" fmla="*/ 5746572 w 6092982"/>
              <a:gd name="connsiteY2-46" fmla="*/ 6439 h 5397410"/>
              <a:gd name="connsiteX3-47" fmla="*/ 6092982 w 6092982"/>
              <a:gd name="connsiteY3-48" fmla="*/ 4940210 h 5397410"/>
              <a:gd name="connsiteX4-49" fmla="*/ 0 w 6092982"/>
              <a:gd name="connsiteY4-50" fmla="*/ 5397410 h 5397410"/>
              <a:gd name="connsiteX0-51" fmla="*/ 0 w 6092982"/>
              <a:gd name="connsiteY0-52" fmla="*/ 5397410 h 5397410"/>
              <a:gd name="connsiteX1-53" fmla="*/ 11560 w 6092982"/>
              <a:gd name="connsiteY1-54" fmla="*/ 0 h 5397410"/>
              <a:gd name="connsiteX2-55" fmla="*/ 5746572 w 6092982"/>
              <a:gd name="connsiteY2-56" fmla="*/ 6439 h 5397410"/>
              <a:gd name="connsiteX3-57" fmla="*/ 6092982 w 6092982"/>
              <a:gd name="connsiteY3-58" fmla="*/ 4940210 h 5397410"/>
              <a:gd name="connsiteX4-59" fmla="*/ 0 w 6092982"/>
              <a:gd name="connsiteY4-60" fmla="*/ 5397410 h 5397410"/>
              <a:gd name="connsiteX0-61" fmla="*/ 0 w 6092982"/>
              <a:gd name="connsiteY0-62" fmla="*/ 5408602 h 5408602"/>
              <a:gd name="connsiteX1-63" fmla="*/ 11560 w 6092982"/>
              <a:gd name="connsiteY1-64" fmla="*/ 0 h 5408602"/>
              <a:gd name="connsiteX2-65" fmla="*/ 5746572 w 6092982"/>
              <a:gd name="connsiteY2-66" fmla="*/ 6439 h 5408602"/>
              <a:gd name="connsiteX3-67" fmla="*/ 6092982 w 6092982"/>
              <a:gd name="connsiteY3-68" fmla="*/ 4940210 h 5408602"/>
              <a:gd name="connsiteX4-69" fmla="*/ 0 w 6092982"/>
              <a:gd name="connsiteY4-70" fmla="*/ 5408602 h 5408602"/>
              <a:gd name="connsiteX0-71" fmla="*/ 0 w 6065273"/>
              <a:gd name="connsiteY0-72" fmla="*/ 5408602 h 5408602"/>
              <a:gd name="connsiteX1-73" fmla="*/ 11560 w 6065273"/>
              <a:gd name="connsiteY1-74" fmla="*/ 0 h 5408602"/>
              <a:gd name="connsiteX2-75" fmla="*/ 5746572 w 6065273"/>
              <a:gd name="connsiteY2-76" fmla="*/ 6439 h 5408602"/>
              <a:gd name="connsiteX3-77" fmla="*/ 6065273 w 6065273"/>
              <a:gd name="connsiteY3-78" fmla="*/ 4979386 h 5408602"/>
              <a:gd name="connsiteX4-79" fmla="*/ 0 w 6065273"/>
              <a:gd name="connsiteY4-80" fmla="*/ 5408602 h 5408602"/>
              <a:gd name="connsiteX0-81" fmla="*/ 0 w 6065273"/>
              <a:gd name="connsiteY0-82" fmla="*/ 5408602 h 5408602"/>
              <a:gd name="connsiteX1-83" fmla="*/ 11560 w 6065273"/>
              <a:gd name="connsiteY1-84" fmla="*/ 0 h 5408602"/>
              <a:gd name="connsiteX2-85" fmla="*/ 5724405 w 6065273"/>
              <a:gd name="connsiteY2-86" fmla="*/ 12034 h 5408602"/>
              <a:gd name="connsiteX3-87" fmla="*/ 6065273 w 6065273"/>
              <a:gd name="connsiteY3-88" fmla="*/ 4979386 h 5408602"/>
              <a:gd name="connsiteX4-89" fmla="*/ 0 w 6065273"/>
              <a:gd name="connsiteY4-90" fmla="*/ 5408602 h 5408602"/>
              <a:gd name="connsiteX0-91" fmla="*/ 0 w 6065273"/>
              <a:gd name="connsiteY0-92" fmla="*/ 5408602 h 5408602"/>
              <a:gd name="connsiteX1-93" fmla="*/ 11560 w 6065273"/>
              <a:gd name="connsiteY1-94" fmla="*/ 0 h 5408602"/>
              <a:gd name="connsiteX2-95" fmla="*/ 5724405 w 6065273"/>
              <a:gd name="connsiteY2-96" fmla="*/ 841 h 5408602"/>
              <a:gd name="connsiteX3-97" fmla="*/ 6065273 w 6065273"/>
              <a:gd name="connsiteY3-98" fmla="*/ 4979386 h 5408602"/>
              <a:gd name="connsiteX4-99" fmla="*/ 0 w 6065273"/>
              <a:gd name="connsiteY4-100" fmla="*/ 5408602 h 5408602"/>
              <a:gd name="connsiteX0-101" fmla="*/ 693 w 6065966"/>
              <a:gd name="connsiteY0-102" fmla="*/ 5408602 h 5408602"/>
              <a:gd name="connsiteX1-103" fmla="*/ 1170 w 6065966"/>
              <a:gd name="connsiteY1-104" fmla="*/ 0 h 5408602"/>
              <a:gd name="connsiteX2-105" fmla="*/ 5725098 w 6065966"/>
              <a:gd name="connsiteY2-106" fmla="*/ 841 h 5408602"/>
              <a:gd name="connsiteX3-107" fmla="*/ 6065966 w 6065966"/>
              <a:gd name="connsiteY3-108" fmla="*/ 4979386 h 5408602"/>
              <a:gd name="connsiteX4-109" fmla="*/ 693 w 6065966"/>
              <a:gd name="connsiteY4-110" fmla="*/ 5408602 h 540860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065966" h="5408602">
                <a:moveTo>
                  <a:pt x="693" y="5408602"/>
                </a:moveTo>
                <a:cubicBezTo>
                  <a:pt x="4546" y="3609465"/>
                  <a:pt x="-2683" y="1799137"/>
                  <a:pt x="1170" y="0"/>
                </a:cubicBezTo>
                <a:lnTo>
                  <a:pt x="5725098" y="841"/>
                </a:lnTo>
                <a:lnTo>
                  <a:pt x="6065966" y="4979386"/>
                </a:lnTo>
                <a:lnTo>
                  <a:pt x="693" y="5408602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6308187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9" name="Freeform: Shape 18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0" name="Freeform: Shape 19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032739" y="2647949"/>
            <a:ext cx="459360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30139" y="3248025"/>
            <a:ext cx="4573338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/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/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 rot="-360000">
            <a:off x="830561" y="849316"/>
            <a:ext cx="3923299" cy="104249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Comparison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207364" y="2647949"/>
            <a:ext cx="507601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16" name="Content Placeholder 3"/>
          <p:cNvSpPr>
            <a:spLocks noGrp="1"/>
          </p:cNvSpPr>
          <p:nvPr>
            <p:ph sz="half" idx="14"/>
          </p:nvPr>
        </p:nvSpPr>
        <p:spPr>
          <a:xfrm>
            <a:off x="6207363" y="3248025"/>
            <a:ext cx="5073411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7" name="Text Placeholder 2"/>
          <p:cNvSpPr>
            <a:spLocks noGrp="1"/>
          </p:cNvSpPr>
          <p:nvPr>
            <p:ph type="body" idx="15" hasCustomPrompt="1"/>
          </p:nvPr>
        </p:nvSpPr>
        <p:spPr>
          <a:xfrm>
            <a:off x="5676900" y="1374622"/>
            <a:ext cx="5202936" cy="1115568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2" name="Freeform: Shape 21"/>
          <p:cNvSpPr/>
          <p:nvPr/>
        </p:nvSpPr>
        <p:spPr>
          <a:xfrm>
            <a:off x="4200902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Freeform: Shape 22"/>
          <p:cNvSpPr/>
          <p:nvPr/>
        </p:nvSpPr>
        <p:spPr>
          <a:xfrm>
            <a:off x="4406705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51458" t="10702" r="5240" b="-85592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5112982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/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/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Chart Slide</a:t>
            </a:r>
          </a:p>
        </p:txBody>
      </p:sp>
      <p:sp>
        <p:nvSpPr>
          <p:cNvPr id="10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48030" y="2755778"/>
            <a:ext cx="2724912" cy="226771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3" name="Chart Placeholder 21"/>
          <p:cNvSpPr>
            <a:spLocks noGrp="1"/>
          </p:cNvSpPr>
          <p:nvPr>
            <p:ph type="chart" sz="quarter" idx="14" hasCustomPrompt="1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chart</a:t>
            </a:r>
          </a:p>
        </p:txBody>
      </p:sp>
      <p:sp>
        <p:nvSpPr>
          <p:cNvPr id="27" name="Freeform: Shape 26"/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/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8388085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/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/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Table Slide</a:t>
            </a:r>
          </a:p>
        </p:txBody>
      </p:sp>
      <p:sp>
        <p:nvSpPr>
          <p:cNvPr id="10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48030" y="3314576"/>
            <a:ext cx="3200400" cy="170078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5" name="Table Placeholder 14"/>
          <p:cNvSpPr>
            <a:spLocks noGrp="1"/>
          </p:cNvSpPr>
          <p:nvPr>
            <p:ph type="tbl" sz="quarter" idx="13" hasCustomPrompt="1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table</a:t>
            </a:r>
          </a:p>
        </p:txBody>
      </p:sp>
      <p:sp>
        <p:nvSpPr>
          <p:cNvPr id="17" name="Freeform: Shape 16"/>
          <p:cNvSpPr/>
          <p:nvPr/>
        </p:nvSpPr>
        <p:spPr>
          <a:xfrm>
            <a:off x="2641930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/>
          <p:cNvSpPr/>
          <p:nvPr/>
        </p:nvSpPr>
        <p:spPr>
          <a:xfrm>
            <a:off x="2847733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76814" t="10702" r="6336" b="-114608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5879824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reeform: Shape 6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8" name="Freeform: Shape 7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9" name="Graphic 4"/>
          <p:cNvGrpSpPr/>
          <p:nvPr/>
        </p:nvGrpSpPr>
        <p:grpSpPr>
          <a:xfrm>
            <a:off x="3101009" y="-12694"/>
            <a:ext cx="9094808" cy="5689901"/>
            <a:chOff x="227974" y="-12694"/>
            <a:chExt cx="11967843" cy="5689901"/>
          </a:xfrm>
        </p:grpSpPr>
        <p:sp>
          <p:nvSpPr>
            <p:cNvPr id="10" name="Freeform: Shape 9"/>
            <p:cNvSpPr/>
            <p:nvPr/>
          </p:nvSpPr>
          <p:spPr>
            <a:xfrm>
              <a:off x="227974" y="-12694"/>
              <a:ext cx="2146414" cy="5677200"/>
            </a:xfrm>
            <a:custGeom>
              <a:avLst/>
              <a:gdLst>
                <a:gd name="connsiteX0" fmla="*/ 1684102 w 2146413"/>
                <a:gd name="connsiteY0" fmla="*/ 12694 h 5677200"/>
                <a:gd name="connsiteX1" fmla="*/ 12694 w 2146413"/>
                <a:gd name="connsiteY1" fmla="*/ 508020 h 5677200"/>
                <a:gd name="connsiteX2" fmla="*/ 1184966 w 2146413"/>
                <a:gd name="connsiteY2" fmla="*/ 5677194 h 5677200"/>
                <a:gd name="connsiteX3" fmla="*/ 2136246 w 2146413"/>
                <a:gd name="connsiteY3" fmla="*/ 5494304 h 5677200"/>
                <a:gd name="connsiteX4" fmla="*/ 1945736 w 2146413"/>
                <a:gd name="connsiteY4" fmla="*/ 12694 h 5677200"/>
                <a:gd name="connsiteX5" fmla="*/ 1684102 w 2146413"/>
                <a:gd name="connsiteY5" fmla="*/ 12694 h 567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46413" h="5677200">
                  <a:moveTo>
                    <a:pt x="1684102" y="12694"/>
                  </a:moveTo>
                  <a:cubicBezTo>
                    <a:pt x="1158295" y="151131"/>
                    <a:pt x="12694" y="508020"/>
                    <a:pt x="12694" y="508020"/>
                  </a:cubicBezTo>
                  <a:cubicBezTo>
                    <a:pt x="12694" y="508020"/>
                    <a:pt x="764574" y="1905094"/>
                    <a:pt x="1184966" y="5677194"/>
                  </a:cubicBezTo>
                  <a:cubicBezTo>
                    <a:pt x="1404688" y="5606070"/>
                    <a:pt x="2136246" y="5494304"/>
                    <a:pt x="2136246" y="5494304"/>
                  </a:cubicBezTo>
                  <a:cubicBezTo>
                    <a:pt x="2136246" y="5494304"/>
                    <a:pt x="1963517" y="568983"/>
                    <a:pt x="1945736" y="12694"/>
                  </a:cubicBezTo>
                  <a:lnTo>
                    <a:pt x="1684102" y="12694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accent5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/>
            <p:cNvSpPr/>
            <p:nvPr/>
          </p:nvSpPr>
          <p:spPr>
            <a:xfrm>
              <a:off x="866818" y="-12694"/>
              <a:ext cx="11328999" cy="5689901"/>
            </a:xfrm>
            <a:custGeom>
              <a:avLst/>
              <a:gdLst>
                <a:gd name="connsiteX0" fmla="*/ 11322642 w 11328999"/>
                <a:gd name="connsiteY0" fmla="*/ 4653519 h 5689900"/>
                <a:gd name="connsiteX1" fmla="*/ 11322642 w 11328999"/>
                <a:gd name="connsiteY1" fmla="*/ 12694 h 5689900"/>
                <a:gd name="connsiteX2" fmla="*/ 12694 w 11328999"/>
                <a:gd name="connsiteY2" fmla="*/ 12694 h 5689900"/>
                <a:gd name="connsiteX3" fmla="*/ 560093 w 11328999"/>
                <a:gd name="connsiteY3" fmla="*/ 5689894 h 568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8999" h="5689900">
                  <a:moveTo>
                    <a:pt x="11322642" y="4653519"/>
                  </a:moveTo>
                  <a:lnTo>
                    <a:pt x="11322642" y="12694"/>
                  </a:lnTo>
                  <a:lnTo>
                    <a:pt x="12694" y="12694"/>
                  </a:lnTo>
                  <a:lnTo>
                    <a:pt x="560093" y="5689894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/>
            <p:cNvSpPr/>
            <p:nvPr/>
          </p:nvSpPr>
          <p:spPr>
            <a:xfrm>
              <a:off x="1152583" y="-12694"/>
              <a:ext cx="11036884" cy="5410486"/>
            </a:xfrm>
            <a:custGeom>
              <a:avLst/>
              <a:gdLst>
                <a:gd name="connsiteX0" fmla="*/ 11036877 w 11036883"/>
                <a:gd name="connsiteY0" fmla="*/ 4372834 h 5410485"/>
                <a:gd name="connsiteX1" fmla="*/ 555013 w 11036883"/>
                <a:gd name="connsiteY1" fmla="*/ 5382538 h 5410485"/>
                <a:gd name="connsiteX2" fmla="*/ 38095 w 11036883"/>
                <a:gd name="connsiteY2" fmla="*/ 12694 h 5410485"/>
                <a:gd name="connsiteX3" fmla="*/ 12694 w 11036883"/>
                <a:gd name="connsiteY3" fmla="*/ 12694 h 5410485"/>
                <a:gd name="connsiteX4" fmla="*/ 530881 w 11036883"/>
                <a:gd name="connsiteY4" fmla="*/ 5396509 h 5410485"/>
                <a:gd name="connsiteX5" fmla="*/ 532151 w 11036883"/>
                <a:gd name="connsiteY5" fmla="*/ 5409209 h 5410485"/>
                <a:gd name="connsiteX6" fmla="*/ 11036877 w 11036883"/>
                <a:gd name="connsiteY6" fmla="*/ 4398236 h 5410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36883" h="5410485">
                  <a:moveTo>
                    <a:pt x="11036877" y="4372834"/>
                  </a:moveTo>
                  <a:lnTo>
                    <a:pt x="555013" y="5382538"/>
                  </a:lnTo>
                  <a:lnTo>
                    <a:pt x="38095" y="12694"/>
                  </a:lnTo>
                  <a:lnTo>
                    <a:pt x="12694" y="12694"/>
                  </a:lnTo>
                  <a:lnTo>
                    <a:pt x="530881" y="5396509"/>
                  </a:lnTo>
                  <a:lnTo>
                    <a:pt x="532151" y="5409209"/>
                  </a:lnTo>
                  <a:lnTo>
                    <a:pt x="11036877" y="4398236"/>
                  </a:lnTo>
                  <a:close/>
                </a:path>
              </a:pathLst>
            </a:custGeom>
            <a:solidFill>
              <a:schemeClr val="bg1"/>
            </a:soli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494969" y="2282951"/>
            <a:ext cx="3055579" cy="340271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108000" rIns="108000" bIns="108000" rtlCol="0" anchor="ctr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lang="en-US" sz="2000" b="1">
                <a:solidFill>
                  <a:schemeClr val="bg1"/>
                </a:solidFill>
              </a:defRPr>
            </a:lvl1pPr>
          </a:lstStyle>
          <a:p>
            <a:pPr marL="228600" lvl="0" indent="-228600"/>
            <a:r>
              <a:rPr lang="en-US" noProof="0"/>
              <a:t>EDIT MASTER TEXT STYLES</a:t>
            </a:r>
          </a:p>
        </p:txBody>
      </p:sp>
      <p:sp>
        <p:nvSpPr>
          <p:cNvPr id="20" name="Picture Placeholder 19"/>
          <p:cNvSpPr>
            <a:spLocks noGrp="1"/>
          </p:cNvSpPr>
          <p:nvPr>
            <p:ph type="pic" idx="1"/>
          </p:nvPr>
        </p:nvSpPr>
        <p:spPr>
          <a:xfrm>
            <a:off x="3703978" y="1"/>
            <a:ext cx="8495014" cy="5685664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5" name="Title 22"/>
          <p:cNvSpPr>
            <a:spLocks noGrp="1"/>
          </p:cNvSpPr>
          <p:nvPr>
            <p:ph type="title" hasCustomPrompt="1"/>
          </p:nvPr>
        </p:nvSpPr>
        <p:spPr>
          <a:xfrm rot="-360000">
            <a:off x="-61166" y="919125"/>
            <a:ext cx="3890555" cy="1091949"/>
          </a:xfrm>
          <a:custGeom>
            <a:avLst/>
            <a:gdLst>
              <a:gd name="connsiteX0" fmla="*/ 0 w 4011780"/>
              <a:gd name="connsiteY0" fmla="*/ 916770 h 916770"/>
              <a:gd name="connsiteX1" fmla="*/ 229193 w 4011780"/>
              <a:gd name="connsiteY1" fmla="*/ 0 h 916770"/>
              <a:gd name="connsiteX2" fmla="*/ 3782588 w 4011780"/>
              <a:gd name="connsiteY2" fmla="*/ 0 h 916770"/>
              <a:gd name="connsiteX3" fmla="*/ 4011780 w 4011780"/>
              <a:gd name="connsiteY3" fmla="*/ 916770 h 916770"/>
              <a:gd name="connsiteX4" fmla="*/ 0 w 4011780"/>
              <a:gd name="connsiteY4" fmla="*/ 916770 h 916770"/>
              <a:gd name="connsiteX0-1" fmla="*/ 0 w 4187844"/>
              <a:gd name="connsiteY0-2" fmla="*/ 916770 h 1051526"/>
              <a:gd name="connsiteX1-3" fmla="*/ 229193 w 4187844"/>
              <a:gd name="connsiteY1-4" fmla="*/ 0 h 1051526"/>
              <a:gd name="connsiteX2-5" fmla="*/ 3782588 w 4187844"/>
              <a:gd name="connsiteY2-6" fmla="*/ 0 h 1051526"/>
              <a:gd name="connsiteX3-7" fmla="*/ 4187844 w 4187844"/>
              <a:gd name="connsiteY3-8" fmla="*/ 1051526 h 1051526"/>
              <a:gd name="connsiteX4-9" fmla="*/ 0 w 4187844"/>
              <a:gd name="connsiteY4-10" fmla="*/ 916770 h 1051526"/>
              <a:gd name="connsiteX0-11" fmla="*/ 0 w 4187844"/>
              <a:gd name="connsiteY0-12" fmla="*/ 939936 h 1074692"/>
              <a:gd name="connsiteX1-13" fmla="*/ 229193 w 4187844"/>
              <a:gd name="connsiteY1-14" fmla="*/ 23166 h 1074692"/>
              <a:gd name="connsiteX2-15" fmla="*/ 4165479 w 4187844"/>
              <a:gd name="connsiteY2-16" fmla="*/ 0 h 1074692"/>
              <a:gd name="connsiteX3-17" fmla="*/ 4187844 w 4187844"/>
              <a:gd name="connsiteY3-18" fmla="*/ 1074692 h 1074692"/>
              <a:gd name="connsiteX4-19" fmla="*/ 0 w 4187844"/>
              <a:gd name="connsiteY4-20" fmla="*/ 939936 h 1074692"/>
              <a:gd name="connsiteX0-21" fmla="*/ 0 w 4860085"/>
              <a:gd name="connsiteY0-22" fmla="*/ 1101781 h 1101781"/>
              <a:gd name="connsiteX1-23" fmla="*/ 901434 w 4860085"/>
              <a:gd name="connsiteY1-24" fmla="*/ 23166 h 1101781"/>
              <a:gd name="connsiteX2-25" fmla="*/ 4837720 w 4860085"/>
              <a:gd name="connsiteY2-26" fmla="*/ 0 h 1101781"/>
              <a:gd name="connsiteX3-27" fmla="*/ 4860085 w 4860085"/>
              <a:gd name="connsiteY3-28" fmla="*/ 1074692 h 1101781"/>
              <a:gd name="connsiteX4-29" fmla="*/ 0 w 4860085"/>
              <a:gd name="connsiteY4-30" fmla="*/ 1101781 h 1101781"/>
              <a:gd name="connsiteX0-31" fmla="*/ 0 w 4860085"/>
              <a:gd name="connsiteY0-32" fmla="*/ 1101781 h 1101781"/>
              <a:gd name="connsiteX1-33" fmla="*/ 84487 w 4860085"/>
              <a:gd name="connsiteY1-34" fmla="*/ 53552 h 1101781"/>
              <a:gd name="connsiteX2-35" fmla="*/ 4837720 w 4860085"/>
              <a:gd name="connsiteY2-36" fmla="*/ 0 h 1101781"/>
              <a:gd name="connsiteX3-37" fmla="*/ 4860085 w 4860085"/>
              <a:gd name="connsiteY3-38" fmla="*/ 1074692 h 1101781"/>
              <a:gd name="connsiteX4-39" fmla="*/ 0 w 4860085"/>
              <a:gd name="connsiteY4-40" fmla="*/ 1101781 h 1101781"/>
              <a:gd name="connsiteX0-41" fmla="*/ 0 w 4886832"/>
              <a:gd name="connsiteY0-42" fmla="*/ 1098969 h 1098969"/>
              <a:gd name="connsiteX1-43" fmla="*/ 111234 w 4886832"/>
              <a:gd name="connsiteY1-44" fmla="*/ 53552 h 1098969"/>
              <a:gd name="connsiteX2-45" fmla="*/ 4864467 w 4886832"/>
              <a:gd name="connsiteY2-46" fmla="*/ 0 h 1098969"/>
              <a:gd name="connsiteX3-47" fmla="*/ 4886832 w 4886832"/>
              <a:gd name="connsiteY3-48" fmla="*/ 1074692 h 1098969"/>
              <a:gd name="connsiteX4-49" fmla="*/ 0 w 4886832"/>
              <a:gd name="connsiteY4-50" fmla="*/ 1098969 h 1098969"/>
              <a:gd name="connsiteX0-51" fmla="*/ 0 w 4886832"/>
              <a:gd name="connsiteY0-52" fmla="*/ 1098969 h 1098969"/>
              <a:gd name="connsiteX1-53" fmla="*/ 95749 w 4886832"/>
              <a:gd name="connsiteY1-54" fmla="*/ 46516 h 1098969"/>
              <a:gd name="connsiteX2-55" fmla="*/ 4864467 w 4886832"/>
              <a:gd name="connsiteY2-56" fmla="*/ 0 h 1098969"/>
              <a:gd name="connsiteX3-57" fmla="*/ 4886832 w 4886832"/>
              <a:gd name="connsiteY3-58" fmla="*/ 1074692 h 1098969"/>
              <a:gd name="connsiteX4-59" fmla="*/ 0 w 4886832"/>
              <a:gd name="connsiteY4-60" fmla="*/ 1098969 h 1098969"/>
              <a:gd name="connsiteX0-61" fmla="*/ 0 w 4892182"/>
              <a:gd name="connsiteY0-62" fmla="*/ 1098407 h 1098407"/>
              <a:gd name="connsiteX1-63" fmla="*/ 101099 w 4892182"/>
              <a:gd name="connsiteY1-64" fmla="*/ 46516 h 1098407"/>
              <a:gd name="connsiteX2-65" fmla="*/ 4869817 w 4892182"/>
              <a:gd name="connsiteY2-66" fmla="*/ 0 h 1098407"/>
              <a:gd name="connsiteX3-67" fmla="*/ 4892182 w 4892182"/>
              <a:gd name="connsiteY3-68" fmla="*/ 1074692 h 1098407"/>
              <a:gd name="connsiteX4-69" fmla="*/ 0 w 4892182"/>
              <a:gd name="connsiteY4-70" fmla="*/ 1098407 h 1098407"/>
              <a:gd name="connsiteX0-71" fmla="*/ 5888 w 4898070"/>
              <a:gd name="connsiteY0-72" fmla="*/ 1098407 h 1098407"/>
              <a:gd name="connsiteX1-73" fmla="*/ 0 w 4898070"/>
              <a:gd name="connsiteY1-74" fmla="*/ 35271 h 1098407"/>
              <a:gd name="connsiteX2-75" fmla="*/ 4875705 w 4898070"/>
              <a:gd name="connsiteY2-76" fmla="*/ 0 h 1098407"/>
              <a:gd name="connsiteX3-77" fmla="*/ 4898070 w 4898070"/>
              <a:gd name="connsiteY3-78" fmla="*/ 1074692 h 1098407"/>
              <a:gd name="connsiteX4-79" fmla="*/ 5888 w 4898070"/>
              <a:gd name="connsiteY4-80" fmla="*/ 1098407 h 1098407"/>
              <a:gd name="connsiteX0-81" fmla="*/ 25 w 5005106"/>
              <a:gd name="connsiteY0-82" fmla="*/ 1091949 h 1091949"/>
              <a:gd name="connsiteX1-83" fmla="*/ 107036 w 5005106"/>
              <a:gd name="connsiteY1-84" fmla="*/ 35271 h 1091949"/>
              <a:gd name="connsiteX2-85" fmla="*/ 4982741 w 5005106"/>
              <a:gd name="connsiteY2-86" fmla="*/ 0 h 1091949"/>
              <a:gd name="connsiteX3-87" fmla="*/ 5005106 w 5005106"/>
              <a:gd name="connsiteY3-88" fmla="*/ 1074692 h 1091949"/>
              <a:gd name="connsiteX4-89" fmla="*/ 25 w 5005106"/>
              <a:gd name="connsiteY4-90" fmla="*/ 1091949 h 1091949"/>
              <a:gd name="connsiteX0-91" fmla="*/ 0 w 5005081"/>
              <a:gd name="connsiteY0-92" fmla="*/ 1091949 h 1091949"/>
              <a:gd name="connsiteX1-93" fmla="*/ 107011 w 5005081"/>
              <a:gd name="connsiteY1-94" fmla="*/ 35271 h 1091949"/>
              <a:gd name="connsiteX2-95" fmla="*/ 4982716 w 5005081"/>
              <a:gd name="connsiteY2-96" fmla="*/ 0 h 1091949"/>
              <a:gd name="connsiteX3-97" fmla="*/ 5005081 w 5005081"/>
              <a:gd name="connsiteY3-98" fmla="*/ 1074692 h 1091949"/>
              <a:gd name="connsiteX4-99" fmla="*/ 0 w 5005081"/>
              <a:gd name="connsiteY4-100" fmla="*/ 1091949 h 1091949"/>
              <a:gd name="connsiteX0-101" fmla="*/ 0 w 5005081"/>
              <a:gd name="connsiteY0-102" fmla="*/ 1091949 h 1091949"/>
              <a:gd name="connsiteX1-103" fmla="*/ 107011 w 5005081"/>
              <a:gd name="connsiteY1-104" fmla="*/ 35271 h 1091949"/>
              <a:gd name="connsiteX2-105" fmla="*/ 4982716 w 5005081"/>
              <a:gd name="connsiteY2-106" fmla="*/ 0 h 1091949"/>
              <a:gd name="connsiteX3-107" fmla="*/ 5005081 w 5005081"/>
              <a:gd name="connsiteY3-108" fmla="*/ 1074692 h 1091949"/>
              <a:gd name="connsiteX4-109" fmla="*/ 0 w 5005081"/>
              <a:gd name="connsiteY4-110" fmla="*/ 1091949 h 109194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5005081" h="1091949">
                <a:moveTo>
                  <a:pt x="0" y="1091949"/>
                </a:moveTo>
                <a:lnTo>
                  <a:pt x="107011" y="35271"/>
                </a:lnTo>
                <a:lnTo>
                  <a:pt x="4982716" y="0"/>
                </a:lnTo>
                <a:lnTo>
                  <a:pt x="5005081" y="1074692"/>
                </a:lnTo>
                <a:lnTo>
                  <a:pt x="0" y="1091949"/>
                </a:lnTo>
                <a:close/>
              </a:path>
            </a:pathLst>
          </a:custGeom>
          <a:gradFill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</a:gradFill>
          <a:ln>
            <a:solidFill>
              <a:srgbClr val="99B898"/>
            </a:solidFill>
          </a:ln>
        </p:spPr>
        <p:txBody>
          <a:bodyPr lIns="954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Big Picture</a:t>
            </a:r>
          </a:p>
        </p:txBody>
      </p:sp>
    </p:spTree>
    <p:extLst>
      <p:ext uri="{BB962C8B-B14F-4D97-AF65-F5344CB8AC3E}">
        <p14:creationId xmlns:p14="http://schemas.microsoft.com/office/powerpoint/2010/main" val="292853831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0" name="Freeform: Shape 9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111752" y="5382175"/>
            <a:ext cx="3968496" cy="83210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anchor="ctr" anchorCtr="0">
            <a:normAutofit/>
          </a:bodyPr>
          <a:lstStyle>
            <a:lvl1pPr algn="l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3" name="Media Placeholder 12"/>
          <p:cNvSpPr>
            <a:spLocks noGrp="1"/>
          </p:cNvSpPr>
          <p:nvPr>
            <p:ph type="media" sz="quarter" idx="13" hasCustomPrompt="1"/>
          </p:nvPr>
        </p:nvSpPr>
        <p:spPr>
          <a:xfrm>
            <a:off x="1743456" y="1113044"/>
            <a:ext cx="8705088" cy="405079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media</a:t>
            </a:r>
          </a:p>
        </p:txBody>
      </p:sp>
      <p:sp>
        <p:nvSpPr>
          <p:cNvPr id="17" name="Freeform: Shape 16"/>
          <p:cNvSpPr/>
          <p:nvPr/>
        </p:nvSpPr>
        <p:spPr>
          <a:xfrm>
            <a:off x="-12729" y="3056551"/>
            <a:ext cx="1309593" cy="470436"/>
          </a:xfrm>
          <a:custGeom>
            <a:avLst/>
            <a:gdLst>
              <a:gd name="connsiteX0" fmla="*/ 1296892 w 1309592"/>
              <a:gd name="connsiteY0" fmla="*/ 12728 h 470436"/>
              <a:gd name="connsiteX1" fmla="*/ 544194 w 1309592"/>
              <a:gd name="connsiteY1" fmla="*/ 13999 h 470436"/>
              <a:gd name="connsiteX2" fmla="*/ 12728 w 1309592"/>
              <a:gd name="connsiteY2" fmla="*/ 128430 h 470436"/>
              <a:gd name="connsiteX3" fmla="*/ 12728 w 1309592"/>
              <a:gd name="connsiteY3" fmla="*/ 469178 h 470436"/>
              <a:gd name="connsiteX4" fmla="*/ 652267 w 1309592"/>
              <a:gd name="connsiteY4" fmla="*/ 335676 h 470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9592" h="470436">
                <a:moveTo>
                  <a:pt x="1296892" y="12728"/>
                </a:moveTo>
                <a:lnTo>
                  <a:pt x="544194" y="13999"/>
                </a:lnTo>
                <a:lnTo>
                  <a:pt x="12728" y="128430"/>
                </a:lnTo>
                <a:lnTo>
                  <a:pt x="12728" y="469178"/>
                </a:lnTo>
                <a:lnTo>
                  <a:pt x="652267" y="335676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/>
          <p:cNvSpPr/>
          <p:nvPr/>
        </p:nvSpPr>
        <p:spPr>
          <a:xfrm>
            <a:off x="-12729" y="2995521"/>
            <a:ext cx="1525739" cy="737441"/>
          </a:xfrm>
          <a:custGeom>
            <a:avLst/>
            <a:gdLst>
              <a:gd name="connsiteX0" fmla="*/ 12728 w 1525739"/>
              <a:gd name="connsiteY0" fmla="*/ 736182 h 737440"/>
              <a:gd name="connsiteX1" fmla="*/ 1520667 w 1525739"/>
              <a:gd name="connsiteY1" fmla="*/ 415777 h 737440"/>
              <a:gd name="connsiteX2" fmla="*/ 1435480 w 1525739"/>
              <a:gd name="connsiteY2" fmla="*/ 12728 h 737440"/>
              <a:gd name="connsiteX3" fmla="*/ 12728 w 1525739"/>
              <a:gd name="connsiteY3" fmla="*/ 315333 h 73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5739" h="737440">
                <a:moveTo>
                  <a:pt x="12728" y="736182"/>
                </a:moveTo>
                <a:lnTo>
                  <a:pt x="1520667" y="415777"/>
                </a:lnTo>
                <a:lnTo>
                  <a:pt x="1435480" y="12728"/>
                </a:lnTo>
                <a:lnTo>
                  <a:pt x="12728" y="315333"/>
                </a:lnTo>
                <a:close/>
              </a:path>
            </a:pathLst>
          </a:custGeom>
          <a:blipFill>
            <a:blip r:embed="rId2"/>
            <a:srcRect/>
            <a:stretch>
              <a:fillRect l="-173104" t="23847" r="3068" b="-7479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r>
              <a:rPr lang="en-US" noProof="0" dirty="0"/>
              <a:t> </a:t>
            </a:r>
          </a:p>
        </p:txBody>
      </p:sp>
      <p:sp>
        <p:nvSpPr>
          <p:cNvPr id="19" name="Freeform: Shape 18"/>
          <p:cNvSpPr/>
          <p:nvPr/>
        </p:nvSpPr>
        <p:spPr>
          <a:xfrm>
            <a:off x="10792048" y="-12728"/>
            <a:ext cx="1398594" cy="1665599"/>
          </a:xfrm>
          <a:custGeom>
            <a:avLst/>
            <a:gdLst>
              <a:gd name="connsiteX0" fmla="*/ 1206619 w 1398594"/>
              <a:gd name="connsiteY0" fmla="*/ 12728 h 1665598"/>
              <a:gd name="connsiteX1" fmla="*/ 333133 w 1398594"/>
              <a:gd name="connsiteY1" fmla="*/ 1010815 h 1665598"/>
              <a:gd name="connsiteX2" fmla="*/ 12728 w 1398594"/>
              <a:gd name="connsiteY2" fmla="*/ 1656712 h 1665598"/>
              <a:gd name="connsiteX3" fmla="*/ 612852 w 1398594"/>
              <a:gd name="connsiteY3" fmla="*/ 1202804 h 1665598"/>
              <a:gd name="connsiteX4" fmla="*/ 1394793 w 1398594"/>
              <a:gd name="connsiteY4" fmla="*/ 297532 h 1665598"/>
              <a:gd name="connsiteX5" fmla="*/ 1394793 w 1398594"/>
              <a:gd name="connsiteY5" fmla="*/ 12728 h 1665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98594" h="1665598">
                <a:moveTo>
                  <a:pt x="1206619" y="12728"/>
                </a:moveTo>
                <a:lnTo>
                  <a:pt x="333133" y="1010815"/>
                </a:lnTo>
                <a:lnTo>
                  <a:pt x="12728" y="1656712"/>
                </a:lnTo>
                <a:lnTo>
                  <a:pt x="612852" y="1202804"/>
                </a:lnTo>
                <a:lnTo>
                  <a:pt x="1394793" y="297532"/>
                </a:lnTo>
                <a:lnTo>
                  <a:pt x="1394793" y="12728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/>
          <p:cNvSpPr/>
          <p:nvPr/>
        </p:nvSpPr>
        <p:spPr>
          <a:xfrm>
            <a:off x="10686456" y="-12728"/>
            <a:ext cx="1513025" cy="1983461"/>
          </a:xfrm>
          <a:custGeom>
            <a:avLst/>
            <a:gdLst>
              <a:gd name="connsiteX0" fmla="*/ 1505410 w 1513024"/>
              <a:gd name="connsiteY0" fmla="*/ 12728 h 1983460"/>
              <a:gd name="connsiteX1" fmla="*/ 1504139 w 1513024"/>
              <a:gd name="connsiteY1" fmla="*/ 12728 h 1983460"/>
              <a:gd name="connsiteX2" fmla="*/ 12728 w 1513024"/>
              <a:gd name="connsiteY2" fmla="*/ 1699941 h 1983460"/>
              <a:gd name="connsiteX3" fmla="*/ 321691 w 1513024"/>
              <a:gd name="connsiteY3" fmla="*/ 1972031 h 1983460"/>
              <a:gd name="connsiteX4" fmla="*/ 1505410 w 1513024"/>
              <a:gd name="connsiteY4" fmla="*/ 633195 h 1983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3024" h="1983460">
                <a:moveTo>
                  <a:pt x="1505410" y="12728"/>
                </a:moveTo>
                <a:lnTo>
                  <a:pt x="1504139" y="12728"/>
                </a:lnTo>
                <a:lnTo>
                  <a:pt x="12728" y="1699941"/>
                </a:lnTo>
                <a:lnTo>
                  <a:pt x="321691" y="1972031"/>
                </a:lnTo>
                <a:lnTo>
                  <a:pt x="1505410" y="633195"/>
                </a:lnTo>
                <a:close/>
              </a:path>
            </a:pathLst>
          </a:custGeom>
          <a:blipFill>
            <a:blip r:embed="rId3"/>
            <a:srcRect/>
            <a:stretch>
              <a:fillRect l="10185" t="-69719" r="-101663" b="637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09888496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aphic 35"/>
          <p:cNvGrpSpPr/>
          <p:nvPr userDrawn="1"/>
        </p:nvGrpSpPr>
        <p:grpSpPr>
          <a:xfrm>
            <a:off x="6678503" y="1430186"/>
            <a:ext cx="5526208" cy="2613848"/>
            <a:chOff x="6678503" y="665690"/>
            <a:chExt cx="5526208" cy="2613848"/>
          </a:xfrm>
        </p:grpSpPr>
        <p:sp>
          <p:nvSpPr>
            <p:cNvPr id="42" name="Freeform: Shape 41"/>
            <p:cNvSpPr/>
            <p:nvPr/>
          </p:nvSpPr>
          <p:spPr>
            <a:xfrm>
              <a:off x="6678503" y="1272318"/>
              <a:ext cx="5526208" cy="2007220"/>
            </a:xfrm>
            <a:custGeom>
              <a:avLst/>
              <a:gdLst>
                <a:gd name="connsiteX0" fmla="*/ 5514767 w 5526207"/>
                <a:gd name="connsiteY0" fmla="*/ 573560 h 2007220"/>
                <a:gd name="connsiteX1" fmla="*/ 355703 w 5526207"/>
                <a:gd name="connsiteY1" fmla="*/ 33643 h 2007220"/>
                <a:gd name="connsiteX2" fmla="*/ 12697 w 5526207"/>
                <a:gd name="connsiteY2" fmla="*/ 1284980 h 2007220"/>
                <a:gd name="connsiteX3" fmla="*/ 5514767 w 5526207"/>
                <a:gd name="connsiteY3" fmla="*/ 1998940 h 2007220"/>
                <a:gd name="connsiteX4" fmla="*/ 5514767 w 5526207"/>
                <a:gd name="connsiteY4" fmla="*/ 573560 h 2007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6207" h="2007220">
                  <a:moveTo>
                    <a:pt x="5514767" y="573560"/>
                  </a:moveTo>
                  <a:cubicBezTo>
                    <a:pt x="2157119" y="-150564"/>
                    <a:pt x="355703" y="33643"/>
                    <a:pt x="355703" y="33643"/>
                  </a:cubicBezTo>
                  <a:lnTo>
                    <a:pt x="12697" y="1284980"/>
                  </a:lnTo>
                  <a:cubicBezTo>
                    <a:pt x="12697" y="1284980"/>
                    <a:pt x="1368206" y="967381"/>
                    <a:pt x="5514767" y="1998940"/>
                  </a:cubicBezTo>
                  <a:lnTo>
                    <a:pt x="5514767" y="573560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alpha val="10000"/>
                  </a:schemeClr>
                </a:gs>
                <a:gs pos="100000">
                  <a:schemeClr val="accent2">
                    <a:alpha val="40000"/>
                  </a:schemeClr>
                </a:gs>
              </a:gsLst>
              <a:lin ang="102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/>
            <p:cNvSpPr/>
            <p:nvPr/>
          </p:nvSpPr>
          <p:spPr>
            <a:xfrm>
              <a:off x="7262884" y="665690"/>
              <a:ext cx="4941827" cy="2591601"/>
            </a:xfrm>
            <a:custGeom>
              <a:avLst/>
              <a:gdLst>
                <a:gd name="connsiteX0" fmla="*/ 4930387 w 4941827"/>
                <a:gd name="connsiteY0" fmla="*/ 1138265 h 2591601"/>
                <a:gd name="connsiteX1" fmla="*/ 383651 w 4941827"/>
                <a:gd name="connsiteY1" fmla="*/ 12697 h 2591601"/>
                <a:gd name="connsiteX2" fmla="*/ 12697 w 4941827"/>
                <a:gd name="connsiteY2" fmla="*/ 1366935 h 2591601"/>
                <a:gd name="connsiteX3" fmla="*/ 4930387 w 4941827"/>
                <a:gd name="connsiteY3" fmla="*/ 2583971 h 259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41827" h="2591601">
                  <a:moveTo>
                    <a:pt x="4930387" y="1138265"/>
                  </a:moveTo>
                  <a:lnTo>
                    <a:pt x="383651" y="12697"/>
                  </a:lnTo>
                  <a:lnTo>
                    <a:pt x="12697" y="1366935"/>
                  </a:lnTo>
                  <a:lnTo>
                    <a:pt x="4930387" y="258397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44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4" name="Freeform: Shape 13"/>
          <p:cNvSpPr/>
          <p:nvPr/>
        </p:nvSpPr>
        <p:spPr>
          <a:xfrm>
            <a:off x="5886429" y="5240536"/>
            <a:ext cx="1486046" cy="1625760"/>
          </a:xfrm>
          <a:custGeom>
            <a:avLst/>
            <a:gdLst>
              <a:gd name="connsiteX0" fmla="*/ 1482236 w 1486046"/>
              <a:gd name="connsiteY0" fmla="*/ 12701 h 1625760"/>
              <a:gd name="connsiteX1" fmla="*/ 901789 w 1486046"/>
              <a:gd name="connsiteY1" fmla="*/ 491538 h 1625760"/>
              <a:gd name="connsiteX2" fmla="*/ 12701 w 1486046"/>
              <a:gd name="connsiteY2" fmla="*/ 1618139 h 1625760"/>
              <a:gd name="connsiteX3" fmla="*/ 431843 w 1486046"/>
              <a:gd name="connsiteY3" fmla="*/ 1618139 h 1625760"/>
              <a:gd name="connsiteX4" fmla="*/ 1188837 w 1486046"/>
              <a:gd name="connsiteY4" fmla="*/ 670626 h 1625760"/>
              <a:gd name="connsiteX5" fmla="*/ 1482236 w 1486046"/>
              <a:gd name="connsiteY5" fmla="*/ 12701 h 162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6046" h="1625760">
                <a:moveTo>
                  <a:pt x="1482236" y="12701"/>
                </a:moveTo>
                <a:lnTo>
                  <a:pt x="901789" y="491538"/>
                </a:lnTo>
                <a:lnTo>
                  <a:pt x="12701" y="1618139"/>
                </a:lnTo>
                <a:lnTo>
                  <a:pt x="431843" y="1618139"/>
                </a:lnTo>
                <a:lnTo>
                  <a:pt x="1188837" y="670626"/>
                </a:lnTo>
                <a:lnTo>
                  <a:pt x="1482236" y="12701"/>
                </a:lnTo>
                <a:close/>
              </a:path>
            </a:pathLst>
          </a:custGeom>
          <a:gradFill>
            <a:gsLst>
              <a:gs pos="0">
                <a:schemeClr val="accent3">
                  <a:alpha val="5000"/>
                </a:schemeClr>
              </a:gs>
              <a:gs pos="100000">
                <a:schemeClr val="accent6">
                  <a:alpha val="20000"/>
                </a:schemeClr>
              </a:gs>
            </a:gsLst>
            <a:lin ang="74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0" name="Freeform: Shape 9"/>
          <p:cNvSpPr/>
          <p:nvPr/>
        </p:nvSpPr>
        <p:spPr>
          <a:xfrm>
            <a:off x="-13301" y="298479"/>
            <a:ext cx="2679964" cy="762075"/>
          </a:xfrm>
          <a:custGeom>
            <a:avLst/>
            <a:gdLst>
              <a:gd name="connsiteX0" fmla="*/ 12701 w 2679963"/>
              <a:gd name="connsiteY0" fmla="*/ 425492 h 762075"/>
              <a:gd name="connsiteX1" fmla="*/ 12701 w 2679963"/>
              <a:gd name="connsiteY1" fmla="*/ 755724 h 762075"/>
              <a:gd name="connsiteX2" fmla="*/ 2023309 w 2679963"/>
              <a:gd name="connsiteY2" fmla="*/ 334043 h 762075"/>
              <a:gd name="connsiteX3" fmla="*/ 2667263 w 2679963"/>
              <a:gd name="connsiteY3" fmla="*/ 12701 h 762075"/>
              <a:gd name="connsiteX4" fmla="*/ 2667263 w 2679963"/>
              <a:gd name="connsiteY4" fmla="*/ 12701 h 762075"/>
              <a:gd name="connsiteX5" fmla="*/ 1915349 w 2679963"/>
              <a:gd name="connsiteY5" fmla="*/ 12701 h 76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79963" h="762075">
                <a:moveTo>
                  <a:pt x="12701" y="425492"/>
                </a:moveTo>
                <a:lnTo>
                  <a:pt x="12701" y="755724"/>
                </a:lnTo>
                <a:lnTo>
                  <a:pt x="2023309" y="334043"/>
                </a:lnTo>
                <a:lnTo>
                  <a:pt x="2667263" y="12701"/>
                </a:lnTo>
                <a:lnTo>
                  <a:pt x="2667263" y="12701"/>
                </a:lnTo>
                <a:lnTo>
                  <a:pt x="1915349" y="12701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2" name="Freeform: Shape 11"/>
          <p:cNvSpPr/>
          <p:nvPr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/>
          <p:cNvSpPr/>
          <p:nvPr/>
        </p:nvSpPr>
        <p:spPr>
          <a:xfrm>
            <a:off x="7752243" y="4099514"/>
            <a:ext cx="4445438" cy="1105009"/>
          </a:xfrm>
          <a:custGeom>
            <a:avLst/>
            <a:gdLst>
              <a:gd name="connsiteX0" fmla="*/ 4441627 w 4445437"/>
              <a:gd name="connsiteY0" fmla="*/ 297539 h 1105008"/>
              <a:gd name="connsiteX1" fmla="*/ 204490 w 4445437"/>
              <a:gd name="connsiteY1" fmla="*/ 13031 h 1105008"/>
              <a:gd name="connsiteX2" fmla="*/ 12701 w 4445437"/>
              <a:gd name="connsiteY2" fmla="*/ 786537 h 1105008"/>
              <a:gd name="connsiteX3" fmla="*/ 4441627 w 4445437"/>
              <a:gd name="connsiteY3" fmla="*/ 1092638 h 1105008"/>
              <a:gd name="connsiteX4" fmla="*/ 4441627 w 4445437"/>
              <a:gd name="connsiteY4" fmla="*/ 297539 h 11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5437" h="1105008">
                <a:moveTo>
                  <a:pt x="4441627" y="297539"/>
                </a:moveTo>
                <a:cubicBezTo>
                  <a:pt x="2135080" y="-8561"/>
                  <a:pt x="204490" y="13031"/>
                  <a:pt x="204490" y="13031"/>
                </a:cubicBezTo>
                <a:lnTo>
                  <a:pt x="12701" y="786537"/>
                </a:lnTo>
                <a:cubicBezTo>
                  <a:pt x="12701" y="786537"/>
                  <a:pt x="2273524" y="725572"/>
                  <a:pt x="4441627" y="1092638"/>
                </a:cubicBezTo>
                <a:lnTo>
                  <a:pt x="4441627" y="297539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0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Freeform: Shape 8"/>
          <p:cNvSpPr/>
          <p:nvPr/>
        </p:nvSpPr>
        <p:spPr>
          <a:xfrm>
            <a:off x="-13301" y="237513"/>
            <a:ext cx="2895885" cy="1028801"/>
          </a:xfrm>
          <a:custGeom>
            <a:avLst/>
            <a:gdLst>
              <a:gd name="connsiteX0" fmla="*/ 12701 w 2895885"/>
              <a:gd name="connsiteY0" fmla="*/ 1026261 h 1028801"/>
              <a:gd name="connsiteX1" fmla="*/ 2890805 w 2895885"/>
              <a:gd name="connsiteY1" fmla="*/ 414061 h 1028801"/>
              <a:gd name="connsiteX2" fmla="*/ 2805706 w 2895885"/>
              <a:gd name="connsiteY2" fmla="*/ 12701 h 1028801"/>
              <a:gd name="connsiteX3" fmla="*/ 12701 w 2895885"/>
              <a:gd name="connsiteY3" fmla="*/ 605850 h 102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5885" h="1028801">
                <a:moveTo>
                  <a:pt x="12701" y="1026261"/>
                </a:moveTo>
                <a:lnTo>
                  <a:pt x="2890805" y="414061"/>
                </a:lnTo>
                <a:lnTo>
                  <a:pt x="2805706" y="12701"/>
                </a:lnTo>
                <a:lnTo>
                  <a:pt x="12701" y="605850"/>
                </a:lnTo>
                <a:close/>
              </a:path>
            </a:pathLst>
          </a:custGeom>
          <a:blipFill>
            <a:blip r:embed="rId2"/>
            <a:srcRect/>
            <a:stretch>
              <a:fillRect l="-39712" t="16306" r="1769" b="-21354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Freeform: Shape 10"/>
          <p:cNvSpPr/>
          <p:nvPr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3"/>
            <a:srcRect/>
            <a:stretch>
              <a:fillRect l="10612" t="-169914" r="-117944" b="10062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Freeform: Shape 12"/>
          <p:cNvSpPr/>
          <p:nvPr/>
        </p:nvSpPr>
        <p:spPr>
          <a:xfrm>
            <a:off x="6033764" y="5121144"/>
            <a:ext cx="1714669" cy="1740071"/>
          </a:xfrm>
          <a:custGeom>
            <a:avLst/>
            <a:gdLst>
              <a:gd name="connsiteX0" fmla="*/ 12701 w 1714668"/>
              <a:gd name="connsiteY0" fmla="*/ 1737531 h 1740071"/>
              <a:gd name="connsiteX1" fmla="*/ 538533 w 1714668"/>
              <a:gd name="connsiteY1" fmla="*/ 1737531 h 1740071"/>
              <a:gd name="connsiteX2" fmla="*/ 1707048 w 1714668"/>
              <a:gd name="connsiteY2" fmla="*/ 269266 h 1740071"/>
              <a:gd name="connsiteX3" fmla="*/ 1385707 w 1714668"/>
              <a:gd name="connsiteY3" fmla="*/ 12701 h 1740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4668" h="1740071">
                <a:moveTo>
                  <a:pt x="12701" y="1737531"/>
                </a:moveTo>
                <a:lnTo>
                  <a:pt x="538533" y="1737531"/>
                </a:lnTo>
                <a:lnTo>
                  <a:pt x="1707048" y="269266"/>
                </a:lnTo>
                <a:lnTo>
                  <a:pt x="1385707" y="12701"/>
                </a:lnTo>
                <a:close/>
              </a:path>
            </a:pathLst>
          </a:custGeom>
          <a:blipFill>
            <a:blip r:embed="rId4"/>
            <a:srcRect/>
            <a:stretch>
              <a:fillRect l="-67195" t="6186" r="8111" b="-10045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5" name="Freeform: Shape 14"/>
          <p:cNvSpPr/>
          <p:nvPr/>
        </p:nvSpPr>
        <p:spPr>
          <a:xfrm>
            <a:off x="8228540" y="3516857"/>
            <a:ext cx="3975491" cy="1663864"/>
          </a:xfrm>
          <a:custGeom>
            <a:avLst/>
            <a:gdLst>
              <a:gd name="connsiteX0" fmla="*/ 187978 w 3975491"/>
              <a:gd name="connsiteY0" fmla="*/ 12701 h 1663863"/>
              <a:gd name="connsiteX1" fmla="*/ 12701 w 3975491"/>
              <a:gd name="connsiteY1" fmla="*/ 859875 h 1663863"/>
              <a:gd name="connsiteX2" fmla="*/ 3965330 w 3975491"/>
              <a:gd name="connsiteY2" fmla="*/ 1657513 h 1663863"/>
              <a:gd name="connsiteX3" fmla="*/ 3965330 w 3975491"/>
              <a:gd name="connsiteY3" fmla="*/ 773506 h 166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5491" h="1663863">
                <a:moveTo>
                  <a:pt x="187978" y="12701"/>
                </a:moveTo>
                <a:lnTo>
                  <a:pt x="12701" y="859875"/>
                </a:lnTo>
                <a:lnTo>
                  <a:pt x="3965330" y="1657513"/>
                </a:lnTo>
                <a:lnTo>
                  <a:pt x="3965330" y="773506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1" name="Title 1"/>
          <p:cNvSpPr>
            <a:spLocks noGrp="1"/>
          </p:cNvSpPr>
          <p:nvPr>
            <p:ph type="title" hasCustomPrompt="1"/>
          </p:nvPr>
        </p:nvSpPr>
        <p:spPr>
          <a:xfrm rot="840000">
            <a:off x="7388594" y="2045086"/>
            <a:ext cx="4821219" cy="1325563"/>
          </a:xfrm>
        </p:spPr>
        <p:txBody>
          <a:bodyPr>
            <a:norm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Thank You!</a:t>
            </a:r>
          </a:p>
        </p:txBody>
      </p:sp>
      <p:grpSp>
        <p:nvGrpSpPr>
          <p:cNvPr id="23" name="Graphic 21"/>
          <p:cNvGrpSpPr/>
          <p:nvPr/>
        </p:nvGrpSpPr>
        <p:grpSpPr>
          <a:xfrm>
            <a:off x="-12667" y="718133"/>
            <a:ext cx="6444343" cy="6146228"/>
            <a:chOff x="-12667" y="718133"/>
            <a:chExt cx="6444343" cy="6146228"/>
          </a:xfrm>
        </p:grpSpPr>
        <p:sp>
          <p:nvSpPr>
            <p:cNvPr id="24" name="Freeform: Shape 23"/>
            <p:cNvSpPr/>
            <p:nvPr/>
          </p:nvSpPr>
          <p:spPr>
            <a:xfrm>
              <a:off x="-12667" y="4352590"/>
              <a:ext cx="6431657" cy="2511771"/>
            </a:xfrm>
            <a:custGeom>
              <a:avLst/>
              <a:gdLst>
                <a:gd name="connsiteX0" fmla="*/ 6224862 w 6431657"/>
                <a:gd name="connsiteY0" fmla="*/ 12667 h 2511771"/>
                <a:gd name="connsiteX1" fmla="*/ 12667 w 6431657"/>
                <a:gd name="connsiteY1" fmla="*/ 1593307 h 2511771"/>
                <a:gd name="connsiteX2" fmla="*/ 12667 w 6431657"/>
                <a:gd name="connsiteY2" fmla="*/ 2500336 h 2511771"/>
                <a:gd name="connsiteX3" fmla="*/ 1746804 w 6431657"/>
                <a:gd name="connsiteY3" fmla="*/ 2500336 h 2511771"/>
                <a:gd name="connsiteX4" fmla="*/ 6431638 w 6431657"/>
                <a:gd name="connsiteY4" fmla="*/ 1191170 h 2511771"/>
                <a:gd name="connsiteX5" fmla="*/ 6224862 w 6431657"/>
                <a:gd name="connsiteY5" fmla="*/ 12667 h 251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31657" h="2511771">
                  <a:moveTo>
                    <a:pt x="6224862" y="12667"/>
                  </a:moveTo>
                  <a:cubicBezTo>
                    <a:pt x="3088953" y="398313"/>
                    <a:pt x="777616" y="1274896"/>
                    <a:pt x="12667" y="1593307"/>
                  </a:cubicBezTo>
                  <a:lnTo>
                    <a:pt x="12667" y="2500336"/>
                  </a:lnTo>
                  <a:lnTo>
                    <a:pt x="1746804" y="2500336"/>
                  </a:lnTo>
                  <a:cubicBezTo>
                    <a:pt x="2964633" y="2034770"/>
                    <a:pt x="4634073" y="1490553"/>
                    <a:pt x="6431638" y="1191170"/>
                  </a:cubicBezTo>
                  <a:cubicBezTo>
                    <a:pt x="6351719" y="725604"/>
                    <a:pt x="6316198" y="469353"/>
                    <a:pt x="6224862" y="12667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54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/>
            <p:cNvSpPr/>
            <p:nvPr/>
          </p:nvSpPr>
          <p:spPr>
            <a:xfrm>
              <a:off x="-12667" y="718133"/>
              <a:ext cx="6444343" cy="5936914"/>
            </a:xfrm>
            <a:custGeom>
              <a:avLst/>
              <a:gdLst>
                <a:gd name="connsiteX0" fmla="*/ 12667 w 6444342"/>
                <a:gd name="connsiteY0" fmla="*/ 5930553 h 5936914"/>
                <a:gd name="connsiteX1" fmla="*/ 6443056 w 6444342"/>
                <a:gd name="connsiteY1" fmla="*/ 4796450 h 5936914"/>
                <a:gd name="connsiteX2" fmla="*/ 6443056 w 6444342"/>
                <a:gd name="connsiteY2" fmla="*/ 4785033 h 5936914"/>
                <a:gd name="connsiteX3" fmla="*/ 5605798 w 6444342"/>
                <a:gd name="connsiteY3" fmla="*/ 12667 h 5936914"/>
                <a:gd name="connsiteX4" fmla="*/ 12667 w 6444342"/>
                <a:gd name="connsiteY4" fmla="*/ 994541 h 59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44342" h="5936914">
                  <a:moveTo>
                    <a:pt x="12667" y="5930553"/>
                  </a:moveTo>
                  <a:lnTo>
                    <a:pt x="6443056" y="4796450"/>
                  </a:lnTo>
                  <a:lnTo>
                    <a:pt x="6443056" y="4785033"/>
                  </a:lnTo>
                  <a:lnTo>
                    <a:pt x="5605798" y="12667"/>
                  </a:lnTo>
                  <a:lnTo>
                    <a:pt x="12667" y="99454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10800000" scaled="1"/>
              <a:tileRect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/>
            <p:cNvSpPr/>
            <p:nvPr/>
          </p:nvSpPr>
          <p:spPr>
            <a:xfrm>
              <a:off x="-12667" y="1036544"/>
              <a:ext cx="6114514" cy="5366057"/>
            </a:xfrm>
            <a:custGeom>
              <a:avLst/>
              <a:gdLst>
                <a:gd name="connsiteX0" fmla="*/ 5366039 w 6114514"/>
                <a:gd name="connsiteY0" fmla="*/ 12667 h 5366057"/>
                <a:gd name="connsiteX1" fmla="*/ 12667 w 6114514"/>
                <a:gd name="connsiteY1" fmla="*/ 976781 h 5366057"/>
                <a:gd name="connsiteX2" fmla="*/ 12667 w 6114514"/>
                <a:gd name="connsiteY2" fmla="*/ 1014838 h 5366057"/>
                <a:gd name="connsiteX3" fmla="*/ 5335593 w 6114514"/>
                <a:gd name="connsiteY3" fmla="*/ 57067 h 5366057"/>
                <a:gd name="connsiteX4" fmla="*/ 6062484 w 6114514"/>
                <a:gd name="connsiteY4" fmla="*/ 4231936 h 5366057"/>
                <a:gd name="connsiteX5" fmla="*/ 12667 w 6114514"/>
                <a:gd name="connsiteY5" fmla="*/ 5320370 h 5366057"/>
                <a:gd name="connsiteX6" fmla="*/ 12667 w 6114514"/>
                <a:gd name="connsiteY6" fmla="*/ 5358427 h 5366057"/>
                <a:gd name="connsiteX7" fmla="*/ 6087856 w 6114514"/>
                <a:gd name="connsiteY7" fmla="*/ 4266187 h 5366057"/>
                <a:gd name="connsiteX8" fmla="*/ 6106884 w 6114514"/>
                <a:gd name="connsiteY8" fmla="*/ 4262382 h 5366057"/>
                <a:gd name="connsiteX9" fmla="*/ 5369844 w 6114514"/>
                <a:gd name="connsiteY9" fmla="*/ 31696 h 5366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4514" h="5366057">
                  <a:moveTo>
                    <a:pt x="5366039" y="12667"/>
                  </a:moveTo>
                  <a:lnTo>
                    <a:pt x="12667" y="976781"/>
                  </a:lnTo>
                  <a:lnTo>
                    <a:pt x="12667" y="1014838"/>
                  </a:lnTo>
                  <a:lnTo>
                    <a:pt x="5335593" y="57067"/>
                  </a:lnTo>
                  <a:lnTo>
                    <a:pt x="6062484" y="4231936"/>
                  </a:lnTo>
                  <a:lnTo>
                    <a:pt x="12667" y="5320370"/>
                  </a:lnTo>
                  <a:lnTo>
                    <a:pt x="12667" y="5358427"/>
                  </a:lnTo>
                  <a:lnTo>
                    <a:pt x="6087856" y="4266187"/>
                  </a:lnTo>
                  <a:lnTo>
                    <a:pt x="6106884" y="4262382"/>
                  </a:lnTo>
                  <a:lnTo>
                    <a:pt x="5369844" y="31696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0" name="Picture Placeholder 28"/>
          <p:cNvSpPr>
            <a:spLocks noGrp="1"/>
          </p:cNvSpPr>
          <p:nvPr>
            <p:ph type="pic" sz="quarter" idx="13"/>
          </p:nvPr>
        </p:nvSpPr>
        <p:spPr>
          <a:xfrm>
            <a:off x="-1600" y="1096296"/>
            <a:ext cx="6052552" cy="5259842"/>
          </a:xfrm>
          <a:custGeom>
            <a:avLst/>
            <a:gdLst>
              <a:gd name="connsiteX0" fmla="*/ 0 w 914400"/>
              <a:gd name="connsiteY0" fmla="*/ 914400 h 914400"/>
              <a:gd name="connsiteX1" fmla="*/ 228600 w 914400"/>
              <a:gd name="connsiteY1" fmla="*/ 0 h 914400"/>
              <a:gd name="connsiteX2" fmla="*/ 685800 w 914400"/>
              <a:gd name="connsiteY2" fmla="*/ 0 h 914400"/>
              <a:gd name="connsiteX3" fmla="*/ 914400 w 914400"/>
              <a:gd name="connsiteY3" fmla="*/ 914400 h 914400"/>
              <a:gd name="connsiteX4" fmla="*/ 0 w 914400"/>
              <a:gd name="connsiteY4" fmla="*/ 914400 h 914400"/>
              <a:gd name="connsiteX0-1" fmla="*/ 0 w 914400"/>
              <a:gd name="connsiteY0-2" fmla="*/ 939114 h 939114"/>
              <a:gd name="connsiteX1-3" fmla="*/ 228600 w 914400"/>
              <a:gd name="connsiteY1-4" fmla="*/ 24714 h 939114"/>
              <a:gd name="connsiteX2-5" fmla="*/ 681681 w 914400"/>
              <a:gd name="connsiteY2-6" fmla="*/ 0 h 939114"/>
              <a:gd name="connsiteX3-7" fmla="*/ 914400 w 914400"/>
              <a:gd name="connsiteY3-8" fmla="*/ 939114 h 939114"/>
              <a:gd name="connsiteX4-9" fmla="*/ 0 w 914400"/>
              <a:gd name="connsiteY4-10" fmla="*/ 939114 h 939114"/>
              <a:gd name="connsiteX0-11" fmla="*/ 891746 w 1806146"/>
              <a:gd name="connsiteY0-12" fmla="*/ 939114 h 939114"/>
              <a:gd name="connsiteX1-13" fmla="*/ 0 w 1806146"/>
              <a:gd name="connsiteY1-14" fmla="*/ 284206 h 939114"/>
              <a:gd name="connsiteX2-15" fmla="*/ 1573427 w 1806146"/>
              <a:gd name="connsiteY2-16" fmla="*/ 0 h 939114"/>
              <a:gd name="connsiteX3-17" fmla="*/ 1806146 w 1806146"/>
              <a:gd name="connsiteY3-18" fmla="*/ 939114 h 939114"/>
              <a:gd name="connsiteX4-19" fmla="*/ 891746 w 1806146"/>
              <a:gd name="connsiteY4-20" fmla="*/ 939114 h 939114"/>
              <a:gd name="connsiteX0-21" fmla="*/ 891746 w 1806146"/>
              <a:gd name="connsiteY0-22" fmla="*/ 943233 h 943233"/>
              <a:gd name="connsiteX1-23" fmla="*/ 0 w 1806146"/>
              <a:gd name="connsiteY1-24" fmla="*/ 288325 h 943233"/>
              <a:gd name="connsiteX2-25" fmla="*/ 1577546 w 1806146"/>
              <a:gd name="connsiteY2-26" fmla="*/ 0 h 943233"/>
              <a:gd name="connsiteX3-27" fmla="*/ 1806146 w 1806146"/>
              <a:gd name="connsiteY3-28" fmla="*/ 943233 h 943233"/>
              <a:gd name="connsiteX4-29" fmla="*/ 891746 w 1806146"/>
              <a:gd name="connsiteY4-30" fmla="*/ 943233 h 943233"/>
              <a:gd name="connsiteX0-31" fmla="*/ 891746 w 2286594"/>
              <a:gd name="connsiteY0-32" fmla="*/ 943233 h 4182379"/>
              <a:gd name="connsiteX1-33" fmla="*/ 0 w 2286594"/>
              <a:gd name="connsiteY1-34" fmla="*/ 288325 h 4182379"/>
              <a:gd name="connsiteX2-35" fmla="*/ 1577546 w 2286594"/>
              <a:gd name="connsiteY2-36" fmla="*/ 0 h 4182379"/>
              <a:gd name="connsiteX3-37" fmla="*/ 2286594 w 2286594"/>
              <a:gd name="connsiteY3-38" fmla="*/ 4182379 h 4182379"/>
              <a:gd name="connsiteX4-39" fmla="*/ 891746 w 2286594"/>
              <a:gd name="connsiteY4-40" fmla="*/ 943233 h 4182379"/>
              <a:gd name="connsiteX0-41" fmla="*/ 0 w 5997845"/>
              <a:gd name="connsiteY0-42" fmla="*/ 5220765 h 5220765"/>
              <a:gd name="connsiteX1-43" fmla="*/ 3711251 w 5997845"/>
              <a:gd name="connsiteY1-44" fmla="*/ 288325 h 5220765"/>
              <a:gd name="connsiteX2-45" fmla="*/ 5288797 w 5997845"/>
              <a:gd name="connsiteY2-46" fmla="*/ 0 h 5220765"/>
              <a:gd name="connsiteX3-47" fmla="*/ 5997845 w 5997845"/>
              <a:gd name="connsiteY3-48" fmla="*/ 4182379 h 5220765"/>
              <a:gd name="connsiteX4-49" fmla="*/ 0 w 5997845"/>
              <a:gd name="connsiteY4-50" fmla="*/ 5220765 h 5220765"/>
              <a:gd name="connsiteX0-51" fmla="*/ 0 w 5997845"/>
              <a:gd name="connsiteY0-52" fmla="*/ 5220765 h 5220765"/>
              <a:gd name="connsiteX1-53" fmla="*/ 7156 w 5997845"/>
              <a:gd name="connsiteY1-54" fmla="*/ 970251 h 5220765"/>
              <a:gd name="connsiteX2-55" fmla="*/ 5288797 w 5997845"/>
              <a:gd name="connsiteY2-56" fmla="*/ 0 h 5220765"/>
              <a:gd name="connsiteX3-57" fmla="*/ 5997845 w 5997845"/>
              <a:gd name="connsiteY3-58" fmla="*/ 4182379 h 5220765"/>
              <a:gd name="connsiteX4-59" fmla="*/ 0 w 5997845"/>
              <a:gd name="connsiteY4-60" fmla="*/ 5220765 h 5220765"/>
              <a:gd name="connsiteX0-61" fmla="*/ 20358 w 6018203"/>
              <a:gd name="connsiteY0-62" fmla="*/ 5220765 h 5220765"/>
              <a:gd name="connsiteX1-63" fmla="*/ 160 w 6018203"/>
              <a:gd name="connsiteY1-64" fmla="*/ 950713 h 5220765"/>
              <a:gd name="connsiteX2-65" fmla="*/ 5309155 w 6018203"/>
              <a:gd name="connsiteY2-66" fmla="*/ 0 h 5220765"/>
              <a:gd name="connsiteX3-67" fmla="*/ 6018203 w 6018203"/>
              <a:gd name="connsiteY3-68" fmla="*/ 4182379 h 5220765"/>
              <a:gd name="connsiteX4-69" fmla="*/ 20358 w 6018203"/>
              <a:gd name="connsiteY4-70" fmla="*/ 5220765 h 5220765"/>
              <a:gd name="connsiteX0-71" fmla="*/ 0 w 6025199"/>
              <a:gd name="connsiteY0-72" fmla="*/ 5252027 h 5252027"/>
              <a:gd name="connsiteX1-73" fmla="*/ 7156 w 6025199"/>
              <a:gd name="connsiteY1-74" fmla="*/ 950713 h 5252027"/>
              <a:gd name="connsiteX2-75" fmla="*/ 5316151 w 6025199"/>
              <a:gd name="connsiteY2-76" fmla="*/ 0 h 5252027"/>
              <a:gd name="connsiteX3-77" fmla="*/ 6025199 w 6025199"/>
              <a:gd name="connsiteY3-78" fmla="*/ 4182379 h 5252027"/>
              <a:gd name="connsiteX4-79" fmla="*/ 0 w 6025199"/>
              <a:gd name="connsiteY4-80" fmla="*/ 5252027 h 5252027"/>
              <a:gd name="connsiteX0-81" fmla="*/ 0 w 6048645"/>
              <a:gd name="connsiteY0-82" fmla="*/ 5252027 h 5252027"/>
              <a:gd name="connsiteX1-83" fmla="*/ 7156 w 6048645"/>
              <a:gd name="connsiteY1-84" fmla="*/ 950713 h 5252027"/>
              <a:gd name="connsiteX2-85" fmla="*/ 5316151 w 6048645"/>
              <a:gd name="connsiteY2-86" fmla="*/ 0 h 5252027"/>
              <a:gd name="connsiteX3-87" fmla="*/ 6048645 w 6048645"/>
              <a:gd name="connsiteY3-88" fmla="*/ 4162841 h 5252027"/>
              <a:gd name="connsiteX4-89" fmla="*/ 0 w 6048645"/>
              <a:gd name="connsiteY4-90" fmla="*/ 5252027 h 5252027"/>
              <a:gd name="connsiteX0-91" fmla="*/ 0 w 6052552"/>
              <a:gd name="connsiteY0-92" fmla="*/ 5252027 h 5252027"/>
              <a:gd name="connsiteX1-93" fmla="*/ 7156 w 6052552"/>
              <a:gd name="connsiteY1-94" fmla="*/ 950713 h 5252027"/>
              <a:gd name="connsiteX2-95" fmla="*/ 5316151 w 6052552"/>
              <a:gd name="connsiteY2-96" fmla="*/ 0 h 5252027"/>
              <a:gd name="connsiteX3-97" fmla="*/ 6052552 w 6052552"/>
              <a:gd name="connsiteY3-98" fmla="*/ 4158933 h 5252027"/>
              <a:gd name="connsiteX4-99" fmla="*/ 0 w 6052552"/>
              <a:gd name="connsiteY4-100" fmla="*/ 5252027 h 5252027"/>
              <a:gd name="connsiteX0-101" fmla="*/ 0 w 6052552"/>
              <a:gd name="connsiteY0-102" fmla="*/ 5259842 h 5259842"/>
              <a:gd name="connsiteX1-103" fmla="*/ 7156 w 6052552"/>
              <a:gd name="connsiteY1-104" fmla="*/ 958528 h 5259842"/>
              <a:gd name="connsiteX2-105" fmla="*/ 5320059 w 6052552"/>
              <a:gd name="connsiteY2-106" fmla="*/ 0 h 5259842"/>
              <a:gd name="connsiteX3-107" fmla="*/ 6052552 w 6052552"/>
              <a:gd name="connsiteY3-108" fmla="*/ 4166748 h 5259842"/>
              <a:gd name="connsiteX4-109" fmla="*/ 0 w 6052552"/>
              <a:gd name="connsiteY4-110" fmla="*/ 5259842 h 525984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052552" h="5259842">
                <a:moveTo>
                  <a:pt x="0" y="5259842"/>
                </a:moveTo>
                <a:cubicBezTo>
                  <a:pt x="2385" y="3843004"/>
                  <a:pt x="4771" y="2375366"/>
                  <a:pt x="7156" y="958528"/>
                </a:cubicBezTo>
                <a:lnTo>
                  <a:pt x="5320059" y="0"/>
                </a:lnTo>
                <a:lnTo>
                  <a:pt x="6052552" y="4166748"/>
                </a:lnTo>
                <a:lnTo>
                  <a:pt x="0" y="5259842"/>
                </a:lnTo>
                <a:close/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35" name="Text Placeholder 34"/>
          <p:cNvSpPr>
            <a:spLocks noGrp="1"/>
          </p:cNvSpPr>
          <p:nvPr>
            <p:ph type="body" sz="quarter" idx="14"/>
          </p:nvPr>
        </p:nvSpPr>
        <p:spPr>
          <a:xfrm rot="720000">
            <a:off x="8526498" y="4052877"/>
            <a:ext cx="3689627" cy="642938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600" b="1">
                <a:solidFill>
                  <a:schemeClr val="bg1"/>
                </a:solidFill>
              </a:defRPr>
            </a:lvl1pPr>
            <a:lvl2pPr marL="457200" indent="0">
              <a:buNone/>
              <a:defRPr sz="2600">
                <a:solidFill>
                  <a:schemeClr val="bg1"/>
                </a:solidFill>
              </a:defRPr>
            </a:lvl2pPr>
            <a:lvl3pPr marL="914400" indent="0">
              <a:buNone/>
              <a:defRPr sz="2600">
                <a:solidFill>
                  <a:schemeClr val="bg1"/>
                </a:solidFill>
              </a:defRPr>
            </a:lvl3pPr>
            <a:lvl4pPr marL="1371600" indent="0">
              <a:buNone/>
              <a:defRPr sz="2600">
                <a:solidFill>
                  <a:schemeClr val="bg1"/>
                </a:solidFill>
              </a:defRPr>
            </a:lvl4pPr>
            <a:lvl5pPr marL="1828800" indent="0">
              <a:buNone/>
              <a:defRPr sz="2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2981754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/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/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/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/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/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/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/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/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-1" fmla="*/ 6386830 w 6605059"/>
                <a:gd name="connsiteY0-2" fmla="*/ 0 h 2459990"/>
                <a:gd name="connsiteX1-3" fmla="*/ 0 w 6605059"/>
                <a:gd name="connsiteY1-4" fmla="*/ 1653540 h 2459990"/>
                <a:gd name="connsiteX2-5" fmla="*/ 0 w 6605059"/>
                <a:gd name="connsiteY2-6" fmla="*/ 2459990 h 2459990"/>
                <a:gd name="connsiteX3-7" fmla="*/ 1983740 w 6605059"/>
                <a:gd name="connsiteY3-8" fmla="*/ 2459990 h 2459990"/>
                <a:gd name="connsiteX4-9" fmla="*/ 6605059 w 6605059"/>
                <a:gd name="connsiteY4-10" fmla="*/ 1157391 h 2459990"/>
                <a:gd name="connsiteX5-11" fmla="*/ 6386830 w 6605059"/>
                <a:gd name="connsiteY5-12" fmla="*/ 0 h 2459990"/>
                <a:gd name="connsiteX0-13" fmla="*/ 6386830 w 6605059"/>
                <a:gd name="connsiteY0-14" fmla="*/ 0 h 2459990"/>
                <a:gd name="connsiteX1-15" fmla="*/ 0 w 6605059"/>
                <a:gd name="connsiteY1-16" fmla="*/ 1653540 h 2459990"/>
                <a:gd name="connsiteX2-17" fmla="*/ 0 w 6605059"/>
                <a:gd name="connsiteY2-18" fmla="*/ 2459990 h 2459990"/>
                <a:gd name="connsiteX3-19" fmla="*/ 1983740 w 6605059"/>
                <a:gd name="connsiteY3-20" fmla="*/ 2459990 h 2459990"/>
                <a:gd name="connsiteX4-21" fmla="*/ 6605059 w 6605059"/>
                <a:gd name="connsiteY4-22" fmla="*/ 1148976 h 2459990"/>
                <a:gd name="connsiteX5-23" fmla="*/ 6386830 w 6605059"/>
                <a:gd name="connsiteY5-24" fmla="*/ 0 h 245999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/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/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/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/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/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/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/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/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 rot="21020577">
            <a:off x="630442" y="2818995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23" name="Subtitle 2"/>
          <p:cNvSpPr>
            <a:spLocks noGrp="1"/>
          </p:cNvSpPr>
          <p:nvPr>
            <p:ph type="subTitle" idx="1" hasCustomPrompt="1"/>
          </p:nvPr>
        </p:nvSpPr>
        <p:spPr>
          <a:xfrm rot="853085">
            <a:off x="7075878" y="2826510"/>
            <a:ext cx="4975641" cy="1655762"/>
          </a:xfrm>
        </p:spPr>
        <p:txBody>
          <a:bodyPr anchor="ctr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13355021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/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/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/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/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/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/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/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/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/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/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/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1" name="Text Placeholder 2"/>
          <p:cNvSpPr>
            <a:spLocks noGrp="1"/>
          </p:cNvSpPr>
          <p:nvPr>
            <p:ph type="body" idx="1"/>
          </p:nvPr>
        </p:nvSpPr>
        <p:spPr>
          <a:xfrm>
            <a:off x="3961075" y="3345999"/>
            <a:ext cx="7319700" cy="1500187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7106922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/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/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/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/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/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/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/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22" name="Content Placeholder 2"/>
          <p:cNvSpPr>
            <a:spLocks noGrp="1"/>
          </p:cNvSpPr>
          <p:nvPr>
            <p:ph idx="1"/>
          </p:nvPr>
        </p:nvSpPr>
        <p:spPr>
          <a:xfrm>
            <a:off x="911225" y="1825625"/>
            <a:ext cx="10442575" cy="435133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3043845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/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/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/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/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/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/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/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8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6353931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/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/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/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/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/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/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/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Text Placeholder 2"/>
          <p:cNvSpPr>
            <a:spLocks noGrp="1"/>
          </p:cNvSpPr>
          <p:nvPr>
            <p:ph type="body" idx="1"/>
          </p:nvPr>
        </p:nvSpPr>
        <p:spPr>
          <a:xfrm>
            <a:off x="839788" y="1942689"/>
            <a:ext cx="5157787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638097"/>
            <a:ext cx="5157787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942689"/>
            <a:ext cx="5183188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638097"/>
            <a:ext cx="5183188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9903769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/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/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/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/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5180012" y="1347788"/>
            <a:ext cx="6172200" cy="433053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806262"/>
            <a:ext cx="3932237" cy="2872065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227985">
            <a:off x="857494" y="721373"/>
            <a:ext cx="3918639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0491219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/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/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/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/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7" name="Picture Placeholder 2"/>
          <p:cNvSpPr>
            <a:spLocks noGrp="1"/>
          </p:cNvSpPr>
          <p:nvPr>
            <p:ph type="pic" idx="13"/>
          </p:nvPr>
        </p:nvSpPr>
        <p:spPr>
          <a:xfrm>
            <a:off x="5183188" y="1347788"/>
            <a:ext cx="6172200" cy="433053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603601"/>
            <a:ext cx="3932237" cy="3074726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228869">
            <a:off x="857652" y="725128"/>
            <a:ext cx="3833278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9045751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/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/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/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/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/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/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/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140836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/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/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/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/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/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/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/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1444441" y="2373246"/>
            <a:ext cx="9303119" cy="2111508"/>
          </a:xfrm>
        </p:spPr>
        <p:txBody>
          <a:bodyPr anchor="ctr">
            <a:normAutofit/>
          </a:bodyPr>
          <a:lstStyle>
            <a:lvl1pPr marL="0" indent="0" algn="ctr">
              <a:buNone/>
              <a:defRPr sz="6000"/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9373334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26" name="Graphic 17"/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/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/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/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/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151729294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nu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raphic 2"/>
          <p:cNvSpPr/>
          <p:nvPr/>
        </p:nvSpPr>
        <p:spPr>
          <a:xfrm>
            <a:off x="-12778" y="429785"/>
            <a:ext cx="7606299" cy="1490682"/>
          </a:xfrm>
          <a:custGeom>
            <a:avLst/>
            <a:gdLst>
              <a:gd name="connsiteX0" fmla="*/ 7602514 w 7606298"/>
              <a:gd name="connsiteY0" fmla="*/ 407745 h 1490681"/>
              <a:gd name="connsiteX1" fmla="*/ 12778 w 7606298"/>
              <a:gd name="connsiteY1" fmla="*/ 12778 h 1490681"/>
              <a:gd name="connsiteX2" fmla="*/ 12778 w 7606298"/>
              <a:gd name="connsiteY2" fmla="*/ 1056256 h 1490681"/>
              <a:gd name="connsiteX3" fmla="*/ 7593596 w 7606298"/>
              <a:gd name="connsiteY3" fmla="*/ 1481801 h 1490681"/>
              <a:gd name="connsiteX4" fmla="*/ 7602514 w 7606298"/>
              <a:gd name="connsiteY4" fmla="*/ 407745 h 1490681"/>
              <a:gd name="connsiteX5" fmla="*/ 7602514 w 7606298"/>
              <a:gd name="connsiteY5" fmla="*/ 407745 h 1490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06298" h="1490681">
                <a:moveTo>
                  <a:pt x="7602514" y="407745"/>
                </a:moveTo>
                <a:cubicBezTo>
                  <a:pt x="7602514" y="407745"/>
                  <a:pt x="3107535" y="56097"/>
                  <a:pt x="12778" y="12778"/>
                </a:cubicBezTo>
                <a:lnTo>
                  <a:pt x="12778" y="1056256"/>
                </a:lnTo>
                <a:cubicBezTo>
                  <a:pt x="6306768" y="1024403"/>
                  <a:pt x="7593596" y="1481801"/>
                  <a:pt x="7593596" y="1481801"/>
                </a:cubicBezTo>
                <a:lnTo>
                  <a:pt x="7602514" y="407745"/>
                </a:lnTo>
                <a:lnTo>
                  <a:pt x="7602514" y="407745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10000"/>
                </a:schemeClr>
              </a:gs>
              <a:gs pos="100000">
                <a:schemeClr val="accent2">
                  <a:alpha val="20000"/>
                </a:schemeClr>
              </a:gs>
            </a:gsLst>
            <a:lin ang="60000" scaled="0"/>
          </a:gradFill>
          <a:ln w="127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Text Placeholder 21"/>
          <p:cNvSpPr>
            <a:spLocks noGrp="1"/>
          </p:cNvSpPr>
          <p:nvPr>
            <p:ph type="body" sz="quarter" idx="10" hasCustomPrompt="1"/>
          </p:nvPr>
        </p:nvSpPr>
        <p:spPr>
          <a:xfrm>
            <a:off x="7112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2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1185863" y="2088090"/>
            <a:ext cx="3103110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3" name="Text Placeholder 21"/>
          <p:cNvSpPr>
            <a:spLocks noGrp="1"/>
          </p:cNvSpPr>
          <p:nvPr>
            <p:ph type="body" sz="quarter" idx="12" hasCustomPrompt="1"/>
          </p:nvPr>
        </p:nvSpPr>
        <p:spPr>
          <a:xfrm>
            <a:off x="48046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34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5349603" y="2088090"/>
            <a:ext cx="2243918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7" name="Text Placeholder 21"/>
          <p:cNvSpPr>
            <a:spLocks noGrp="1"/>
          </p:cNvSpPr>
          <p:nvPr>
            <p:ph type="body" sz="quarter" idx="14" hasCustomPrompt="1"/>
          </p:nvPr>
        </p:nvSpPr>
        <p:spPr>
          <a:xfrm>
            <a:off x="7890713" y="1913782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3</a:t>
            </a:r>
          </a:p>
        </p:txBody>
      </p:sp>
      <p:sp>
        <p:nvSpPr>
          <p:cNvPr id="38" name="Text Placeholder 24"/>
          <p:cNvSpPr>
            <a:spLocks noGrp="1"/>
          </p:cNvSpPr>
          <p:nvPr>
            <p:ph type="body" sz="quarter" idx="15"/>
          </p:nvPr>
        </p:nvSpPr>
        <p:spPr>
          <a:xfrm>
            <a:off x="8435716" y="2105869"/>
            <a:ext cx="2959116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0" name="Text Placeholder 24"/>
          <p:cNvSpPr>
            <a:spLocks noGrp="1"/>
          </p:cNvSpPr>
          <p:nvPr>
            <p:ph type="body" sz="quarter" idx="16"/>
          </p:nvPr>
        </p:nvSpPr>
        <p:spPr>
          <a:xfrm>
            <a:off x="89172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3" name="Text Placeholder 24"/>
          <p:cNvSpPr>
            <a:spLocks noGrp="1"/>
          </p:cNvSpPr>
          <p:nvPr>
            <p:ph type="body" sz="quarter" idx="17"/>
          </p:nvPr>
        </p:nvSpPr>
        <p:spPr>
          <a:xfrm>
            <a:off x="2590348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5" name="Text Placeholder 24"/>
          <p:cNvSpPr>
            <a:spLocks noGrp="1"/>
          </p:cNvSpPr>
          <p:nvPr>
            <p:ph type="body" sz="quarter" idx="18"/>
          </p:nvPr>
        </p:nvSpPr>
        <p:spPr>
          <a:xfrm>
            <a:off x="479479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6" name="Text Placeholder 24"/>
          <p:cNvSpPr>
            <a:spLocks noGrp="1"/>
          </p:cNvSpPr>
          <p:nvPr>
            <p:ph type="body" sz="quarter" idx="19"/>
          </p:nvPr>
        </p:nvSpPr>
        <p:spPr>
          <a:xfrm>
            <a:off x="7876955" y="2942030"/>
            <a:ext cx="3517877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8" name="Text Placeholder 24"/>
          <p:cNvSpPr>
            <a:spLocks noGrp="1"/>
          </p:cNvSpPr>
          <p:nvPr>
            <p:ph type="body" sz="quarter" idx="20"/>
          </p:nvPr>
        </p:nvSpPr>
        <p:spPr>
          <a:xfrm>
            <a:off x="891722" y="5607548"/>
            <a:ext cx="3397251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9" name="Text Placeholder 24"/>
          <p:cNvSpPr>
            <a:spLocks noGrp="1"/>
          </p:cNvSpPr>
          <p:nvPr>
            <p:ph type="body" sz="quarter" idx="21"/>
          </p:nvPr>
        </p:nvSpPr>
        <p:spPr>
          <a:xfrm>
            <a:off x="4794792" y="4909834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0" name="Text Placeholder 24"/>
          <p:cNvSpPr>
            <a:spLocks noGrp="1"/>
          </p:cNvSpPr>
          <p:nvPr>
            <p:ph type="body" sz="quarter" idx="22"/>
          </p:nvPr>
        </p:nvSpPr>
        <p:spPr>
          <a:xfrm>
            <a:off x="7890713" y="4909834"/>
            <a:ext cx="2692939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5" name="Picture Placeholder 12"/>
          <p:cNvSpPr>
            <a:spLocks noGrp="1"/>
          </p:cNvSpPr>
          <p:nvPr>
            <p:ph type="pic" sz="quarter" idx="37"/>
          </p:nvPr>
        </p:nvSpPr>
        <p:spPr>
          <a:xfrm>
            <a:off x="891723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6" name="Picture Placeholder 12"/>
          <p:cNvSpPr>
            <a:spLocks noGrp="1"/>
          </p:cNvSpPr>
          <p:nvPr>
            <p:ph type="pic" sz="quarter" idx="38"/>
          </p:nvPr>
        </p:nvSpPr>
        <p:spPr>
          <a:xfrm>
            <a:off x="2590348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7" name="Picture Placeholder 12"/>
          <p:cNvSpPr>
            <a:spLocks noGrp="1"/>
          </p:cNvSpPr>
          <p:nvPr>
            <p:ph type="pic" sz="quarter" idx="43"/>
          </p:nvPr>
        </p:nvSpPr>
        <p:spPr>
          <a:xfrm>
            <a:off x="4794793" y="3816446"/>
            <a:ext cx="2048256" cy="89611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8" name="Picture Placeholder 9"/>
          <p:cNvSpPr>
            <a:spLocks noGrp="1"/>
          </p:cNvSpPr>
          <p:nvPr>
            <p:ph type="pic" sz="quarter" idx="44"/>
          </p:nvPr>
        </p:nvSpPr>
        <p:spPr>
          <a:xfrm>
            <a:off x="7876955" y="3864572"/>
            <a:ext cx="1481328" cy="75895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365125"/>
            <a:ext cx="7909560" cy="1069848"/>
          </a:xfr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10800000" scaled="1"/>
          </a:gradFill>
        </p:spPr>
        <p:txBody>
          <a:bodyPr lIns="900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How to use this template</a:t>
            </a:r>
          </a:p>
        </p:txBody>
      </p:sp>
    </p:spTree>
    <p:extLst>
      <p:ext uri="{BB962C8B-B14F-4D97-AF65-F5344CB8AC3E}">
        <p14:creationId xmlns:p14="http://schemas.microsoft.com/office/powerpoint/2010/main" val="3453567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slideLayout" Target="../slideLayouts/slideLayout34.xml"/><Relationship Id="rId1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4.xml"/><Relationship Id="rId21" Type="http://schemas.openxmlformats.org/officeDocument/2006/relationships/slideLayout" Target="../slideLayouts/slideLayout42.xml"/><Relationship Id="rId7" Type="http://schemas.openxmlformats.org/officeDocument/2006/relationships/slideLayout" Target="../slideLayouts/slideLayout28.xml"/><Relationship Id="rId12" Type="http://schemas.openxmlformats.org/officeDocument/2006/relationships/slideLayout" Target="../slideLayouts/slideLayout33.xml"/><Relationship Id="rId17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3.xml"/><Relationship Id="rId16" Type="http://schemas.openxmlformats.org/officeDocument/2006/relationships/slideLayout" Target="../slideLayouts/slideLayout37.xml"/><Relationship Id="rId20" Type="http://schemas.openxmlformats.org/officeDocument/2006/relationships/slideLayout" Target="../slideLayouts/slideLayout41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5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31.xml"/><Relationship Id="rId19" Type="http://schemas.openxmlformats.org/officeDocument/2006/relationships/slideLayout" Target="../slideLayouts/slideLayout40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Relationship Id="rId14" Type="http://schemas.openxmlformats.org/officeDocument/2006/relationships/slideLayout" Target="../slideLayouts/slideLayout35.xml"/><Relationship Id="rId2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845D3B-A7CA-4751-B979-90553EDEB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A43512-71B9-49DF-A1D4-8CE3742E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83A523-550D-4EF7-B5BF-4E5BA6655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21925" y="59458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8A98FF-2C58-4968-A1DC-0EBD6961C6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1225" y="5945824"/>
            <a:ext cx="2639323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6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E93C2C-842E-4579-ABBB-7ED2CC0BA1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63743" y="5945824"/>
            <a:ext cx="6422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j-lt"/>
              </a:defRPr>
            </a:lvl1pPr>
          </a:lstStyle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28830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1" r:id="rId7"/>
    <p:sldLayoutId id="2147483655" r:id="rId8"/>
    <p:sldLayoutId id="2147483657" r:id="rId9"/>
    <p:sldLayoutId id="2147483658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9" r:id="rId16"/>
    <p:sldLayoutId id="2147483670" r:id="rId17"/>
    <p:sldLayoutId id="2147483667" r:id="rId18"/>
    <p:sldLayoutId id="2147483671" r:id="rId19"/>
    <p:sldLayoutId id="2147483668" r:id="rId20"/>
    <p:sldLayoutId id="2147483660" r:id="rId2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>
          <p15:clr>
            <a:srgbClr val="F26B43"/>
          </p15:clr>
        </p15:guide>
        <p15:guide id="2" pos="3840">
          <p15:clr>
            <a:srgbClr val="F26B43"/>
          </p15:clr>
        </p15:guide>
        <p15:guide id="3" pos="574">
          <p15:clr>
            <a:srgbClr val="F26B43"/>
          </p15:clr>
        </p15:guide>
        <p15:guide id="4" pos="7106">
          <p15:clr>
            <a:srgbClr val="F26B43"/>
          </p15:clr>
        </p15:guide>
        <p15:guide id="5" orient="horz" pos="3748">
          <p15:clr>
            <a:srgbClr val="F26B43"/>
          </p15:clr>
        </p15:guide>
        <p15:guide id="6" pos="3250">
          <p15:clr>
            <a:srgbClr val="F26B43"/>
          </p15:clr>
        </p15:guide>
        <p15:guide id="7" pos="4430">
          <p15:clr>
            <a:srgbClr val="F26B43"/>
          </p15:clr>
        </p15:guide>
        <p15:guide id="8" orient="horz" pos="216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21925" y="59458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1225" y="5945824"/>
            <a:ext cx="2639323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6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163743" y="5945824"/>
            <a:ext cx="6422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j-lt"/>
              </a:defRPr>
            </a:lvl1pPr>
          </a:lstStyle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140378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  <p:sldLayoutId id="2147483691" r:id="rId19"/>
    <p:sldLayoutId id="2147483692" r:id="rId20"/>
    <p:sldLayoutId id="2147483693" r:id="rId2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5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A81143F-FBEE-4565-886D-08852310C8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Welcome to Year 1 &amp; 2  </a:t>
            </a:r>
            <a:endParaRPr lang="ru-RU" dirty="0"/>
          </a:p>
        </p:txBody>
      </p:sp>
      <p:pic>
        <p:nvPicPr>
          <p:cNvPr id="9" name="Picture Placeholder 8" descr="Kids on Desk Looking at Notebook">
            <a:extLst>
              <a:ext uri="{FF2B5EF4-FFF2-40B4-BE49-F238E27FC236}">
                <a16:creationId xmlns:a16="http://schemas.microsoft.com/office/drawing/2014/main" id="{F1EACC03-9DC7-4C77-9BAE-11CBF767B58D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" r="26"/>
          <a:stretch/>
        </p:blipFill>
        <p:spPr/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FF535A0-9A52-40AD-972C-D0F96C90529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Meet the teacher </a:t>
            </a:r>
            <a:endParaRPr lang="ru-RU" sz="4000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671E014-38A6-4604-84E2-0E92500FBC5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en-GB" sz="1800" dirty="0"/>
              <a:t>September 2026</a:t>
            </a:r>
            <a:endParaRPr lang="ru-RU" sz="1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7153" y="252933"/>
            <a:ext cx="1724297" cy="1724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7469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E58025A-9737-434D-AE90-0CC9E79902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3235" y="2427296"/>
            <a:ext cx="5406838" cy="398413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b="1" u="sng" dirty="0">
                <a:latin typeface="Century Gothic" panose="020B0502020202020204" pitchFamily="34" charset="0"/>
              </a:rPr>
              <a:t>Teachers</a:t>
            </a:r>
          </a:p>
          <a:p>
            <a:r>
              <a:rPr lang="en-US" sz="2000" dirty="0" err="1">
                <a:latin typeface="Century Gothic" panose="020B0502020202020204" pitchFamily="34" charset="0"/>
              </a:rPr>
              <a:t>Mrs</a:t>
            </a:r>
            <a:r>
              <a:rPr lang="en-US" sz="2000" dirty="0">
                <a:latin typeface="Century Gothic" panose="020B0502020202020204" pitchFamily="34" charset="0"/>
              </a:rPr>
              <a:t> Tubby and </a:t>
            </a:r>
            <a:r>
              <a:rPr lang="en-US" sz="2000">
                <a:latin typeface="Century Gothic" panose="020B0502020202020204" pitchFamily="34" charset="0"/>
              </a:rPr>
              <a:t>Miss McSweeney (</a:t>
            </a:r>
            <a:r>
              <a:rPr lang="en-US" sz="2000" dirty="0">
                <a:latin typeface="Century Gothic" panose="020B0502020202020204" pitchFamily="34" charset="0"/>
              </a:rPr>
              <a:t>Badger Class)</a:t>
            </a:r>
          </a:p>
          <a:p>
            <a:r>
              <a:rPr lang="en-US" sz="2000" dirty="0" err="1">
                <a:latin typeface="Century Gothic" panose="020B0502020202020204" pitchFamily="34" charset="0"/>
              </a:rPr>
              <a:t>Ms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Inci</a:t>
            </a:r>
            <a:r>
              <a:rPr lang="en-US" sz="2000" dirty="0">
                <a:latin typeface="Century Gothic" panose="020B0502020202020204" pitchFamily="34" charset="0"/>
              </a:rPr>
              <a:t> (Squirrel Class)</a:t>
            </a:r>
          </a:p>
          <a:p>
            <a:r>
              <a:rPr lang="en-US" sz="2000" dirty="0" err="1">
                <a:latin typeface="Century Gothic" panose="020B0502020202020204" pitchFamily="34" charset="0"/>
              </a:rPr>
              <a:t>Mrs</a:t>
            </a:r>
            <a:r>
              <a:rPr lang="en-US" sz="2000" dirty="0">
                <a:latin typeface="Century Gothic" panose="020B0502020202020204" pitchFamily="34" charset="0"/>
              </a:rPr>
              <a:t> MacDiarmid (Rabbit Class)</a:t>
            </a:r>
          </a:p>
          <a:p>
            <a:r>
              <a:rPr lang="en-US" sz="2000" dirty="0" err="1">
                <a:latin typeface="Century Gothic" panose="020B0502020202020204" pitchFamily="34" charset="0"/>
              </a:rPr>
              <a:t>Ms</a:t>
            </a:r>
            <a:r>
              <a:rPr lang="en-US" sz="2000" dirty="0">
                <a:latin typeface="Century Gothic" panose="020B0502020202020204" pitchFamily="34" charset="0"/>
              </a:rPr>
              <a:t> Forrester (Dragonfly Class)</a:t>
            </a:r>
          </a:p>
          <a:p>
            <a:endParaRPr lang="en-US" sz="2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US" sz="2000" b="1" u="sng" dirty="0">
                <a:latin typeface="Century Gothic" panose="020B0502020202020204" pitchFamily="34" charset="0"/>
              </a:rPr>
              <a:t>LSAs</a:t>
            </a:r>
          </a:p>
          <a:p>
            <a:r>
              <a:rPr lang="en-US" sz="2000" dirty="0" err="1">
                <a:latin typeface="Century Gothic" panose="020B0502020202020204" pitchFamily="34" charset="0"/>
              </a:rPr>
              <a:t>Ms</a:t>
            </a:r>
            <a:r>
              <a:rPr lang="en-US" sz="2000" dirty="0">
                <a:latin typeface="Century Gothic" panose="020B0502020202020204" pitchFamily="34" charset="0"/>
              </a:rPr>
              <a:t> Rivet, </a:t>
            </a:r>
            <a:r>
              <a:rPr lang="en-US" sz="2000" dirty="0" err="1">
                <a:latin typeface="Century Gothic" panose="020B0502020202020204" pitchFamily="34" charset="0"/>
              </a:rPr>
              <a:t>Mr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Muttit</a:t>
            </a:r>
            <a:r>
              <a:rPr lang="en-US" sz="2000" dirty="0">
                <a:latin typeface="Century Gothic" panose="020B0502020202020204" pitchFamily="34" charset="0"/>
              </a:rPr>
              <a:t>, </a:t>
            </a:r>
            <a:r>
              <a:rPr lang="en-US" sz="2000" dirty="0" err="1">
                <a:latin typeface="Century Gothic" panose="020B0502020202020204" pitchFamily="34" charset="0"/>
              </a:rPr>
              <a:t>Mrs</a:t>
            </a:r>
            <a:r>
              <a:rPr lang="en-US" sz="2000" dirty="0">
                <a:latin typeface="Century Gothic" panose="020B0502020202020204" pitchFamily="34" charset="0"/>
              </a:rPr>
              <a:t> Ives, </a:t>
            </a:r>
            <a:r>
              <a:rPr lang="en-US" sz="2000" dirty="0" err="1">
                <a:latin typeface="Century Gothic" panose="020B0502020202020204" pitchFamily="34" charset="0"/>
              </a:rPr>
              <a:t>Mrs</a:t>
            </a:r>
            <a:r>
              <a:rPr lang="en-US" sz="2000" dirty="0">
                <a:latin typeface="Century Gothic" panose="020B0502020202020204" pitchFamily="34" charset="0"/>
              </a:rPr>
              <a:t> Smythe, </a:t>
            </a:r>
            <a:r>
              <a:rPr lang="en-US" sz="2000" dirty="0" err="1">
                <a:latin typeface="Century Gothic" panose="020B0502020202020204" pitchFamily="34" charset="0"/>
              </a:rPr>
              <a:t>Mrs</a:t>
            </a:r>
            <a:r>
              <a:rPr lang="en-US" sz="2000" dirty="0">
                <a:latin typeface="Century Gothic" panose="020B0502020202020204" pitchFamily="34" charset="0"/>
              </a:rPr>
              <a:t> Harvey, Miss </a:t>
            </a:r>
            <a:r>
              <a:rPr lang="en-US" sz="2000" dirty="0" err="1">
                <a:latin typeface="Century Gothic" panose="020B0502020202020204" pitchFamily="34" charset="0"/>
              </a:rPr>
              <a:t>Blackley</a:t>
            </a:r>
            <a:r>
              <a:rPr lang="en-US" sz="2000" dirty="0">
                <a:latin typeface="Century Gothic" panose="020B0502020202020204" pitchFamily="34" charset="0"/>
              </a:rPr>
              <a:t>,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228128" y="987714"/>
            <a:ext cx="4925386" cy="734415"/>
          </a:xfrm>
        </p:spPr>
        <p:txBody>
          <a:bodyPr>
            <a:noAutofit/>
          </a:bodyPr>
          <a:lstStyle/>
          <a:p>
            <a:r>
              <a:rPr lang="en-US" sz="4400" dirty="0"/>
              <a:t>Staff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99283" y="1977539"/>
            <a:ext cx="4603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Add photos of staff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9FE783F-BBDA-4136-B955-B2DB717B7A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638725">
            <a:off x="5540421" y="355906"/>
            <a:ext cx="3243263" cy="3243263"/>
          </a:xfrm>
          <a:prstGeom prst="rect">
            <a:avLst/>
          </a:prstGeom>
        </p:spPr>
      </p:pic>
      <p:pic>
        <p:nvPicPr>
          <p:cNvPr id="14" name="Picture Placeholder 13">
            <a:extLst>
              <a:ext uri="{FF2B5EF4-FFF2-40B4-BE49-F238E27FC236}">
                <a16:creationId xmlns:a16="http://schemas.microsoft.com/office/drawing/2014/main" id="{3C5230C0-C438-4AF4-9EE0-FDF483F69D41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rcRect l="7543" r="7543"/>
          <a:stretch>
            <a:fillRect/>
          </a:stretch>
        </p:blipFill>
        <p:spPr>
          <a:xfrm rot="1400772">
            <a:off x="8325162" y="2082561"/>
            <a:ext cx="2922947" cy="3419475"/>
          </a:xfrm>
        </p:spPr>
      </p:pic>
    </p:spTree>
    <p:extLst>
      <p:ext uri="{BB962C8B-B14F-4D97-AF65-F5344CB8AC3E}">
        <p14:creationId xmlns:p14="http://schemas.microsoft.com/office/powerpoint/2010/main" val="36714180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759139A-0794-42B5-84C4-5E9E21B10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1A9F9A-7914-429C-8B48-A81473A57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260638" y="1003536"/>
            <a:ext cx="5111873" cy="700842"/>
          </a:xfrm>
        </p:spPr>
        <p:txBody>
          <a:bodyPr>
            <a:normAutofit/>
          </a:bodyPr>
          <a:lstStyle/>
          <a:p>
            <a:r>
              <a:rPr lang="en-US" sz="3200" dirty="0"/>
              <a:t>Our learning this year </a:t>
            </a:r>
          </a:p>
        </p:txBody>
      </p:sp>
      <p:pic>
        <p:nvPicPr>
          <p:cNvPr id="5" name="Picture Placeholder 24" descr="Child Holding Pencil While coloring">
            <a:extLst>
              <a:ext uri="{FF2B5EF4-FFF2-40B4-BE49-F238E27FC236}">
                <a16:creationId xmlns:a16="http://schemas.microsoft.com/office/drawing/2014/main" id="{8C049204-5009-4D5B-AA57-FAFC684881B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14240" y="793217"/>
            <a:ext cx="8877760" cy="6064783"/>
          </a:xfrm>
          <a:custGeom>
            <a:avLst/>
            <a:gdLst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7023591 w 8534400"/>
              <a:gd name="connsiteY2" fmla="*/ 0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8518563 w 8534400"/>
              <a:gd name="connsiteY2" fmla="*/ 14514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317991 w 8852391"/>
              <a:gd name="connsiteY0" fmla="*/ 6028722 h 6028722"/>
              <a:gd name="connsiteX1" fmla="*/ 0 w 8852391"/>
              <a:gd name="connsiteY1" fmla="*/ 2162629 h 6028722"/>
              <a:gd name="connsiteX2" fmla="*/ 8836554 w 8852391"/>
              <a:gd name="connsiteY2" fmla="*/ 0 h 6028722"/>
              <a:gd name="connsiteX3" fmla="*/ 8852391 w 8852391"/>
              <a:gd name="connsiteY3" fmla="*/ 6028722 h 6028722"/>
              <a:gd name="connsiteX4" fmla="*/ 317991 w 8852391"/>
              <a:gd name="connsiteY4" fmla="*/ 6028722 h 6028722"/>
              <a:gd name="connsiteX0" fmla="*/ 913076 w 8852391"/>
              <a:gd name="connsiteY0" fmla="*/ 6043236 h 6043236"/>
              <a:gd name="connsiteX1" fmla="*/ 0 w 8852391"/>
              <a:gd name="connsiteY1" fmla="*/ 2162629 h 6043236"/>
              <a:gd name="connsiteX2" fmla="*/ 8836554 w 8852391"/>
              <a:gd name="connsiteY2" fmla="*/ 0 h 6043236"/>
              <a:gd name="connsiteX3" fmla="*/ 8852391 w 8852391"/>
              <a:gd name="connsiteY3" fmla="*/ 6028722 h 6043236"/>
              <a:gd name="connsiteX4" fmla="*/ 913076 w 8852391"/>
              <a:gd name="connsiteY4" fmla="*/ 6043236 h 6043236"/>
              <a:gd name="connsiteX0" fmla="*/ 933682 w 8872997"/>
              <a:gd name="connsiteY0" fmla="*/ 6043236 h 6043236"/>
              <a:gd name="connsiteX1" fmla="*/ 0 w 8872997"/>
              <a:gd name="connsiteY1" fmla="*/ 2167781 h 6043236"/>
              <a:gd name="connsiteX2" fmla="*/ 8857160 w 8872997"/>
              <a:gd name="connsiteY2" fmla="*/ 0 h 6043236"/>
              <a:gd name="connsiteX3" fmla="*/ 8872997 w 8872997"/>
              <a:gd name="connsiteY3" fmla="*/ 6028722 h 6043236"/>
              <a:gd name="connsiteX4" fmla="*/ 933682 w 8872997"/>
              <a:gd name="connsiteY4" fmla="*/ 6043236 h 6043236"/>
              <a:gd name="connsiteX0" fmla="*/ 933682 w 8872997"/>
              <a:gd name="connsiteY0" fmla="*/ 6050963 h 6050963"/>
              <a:gd name="connsiteX1" fmla="*/ 0 w 8872997"/>
              <a:gd name="connsiteY1" fmla="*/ 2167781 h 6050963"/>
              <a:gd name="connsiteX2" fmla="*/ 8857160 w 8872997"/>
              <a:gd name="connsiteY2" fmla="*/ 0 h 6050963"/>
              <a:gd name="connsiteX3" fmla="*/ 8872997 w 8872997"/>
              <a:gd name="connsiteY3" fmla="*/ 6028722 h 6050963"/>
              <a:gd name="connsiteX4" fmla="*/ 933682 w 8872997"/>
              <a:gd name="connsiteY4" fmla="*/ 6050963 h 6050963"/>
              <a:gd name="connsiteX0" fmla="*/ 933682 w 8872997"/>
              <a:gd name="connsiteY0" fmla="*/ 6050963 h 6054480"/>
              <a:gd name="connsiteX1" fmla="*/ 0 w 8872997"/>
              <a:gd name="connsiteY1" fmla="*/ 2167781 h 6054480"/>
              <a:gd name="connsiteX2" fmla="*/ 8857160 w 8872997"/>
              <a:gd name="connsiteY2" fmla="*/ 0 h 6054480"/>
              <a:gd name="connsiteX3" fmla="*/ 8872997 w 8872997"/>
              <a:gd name="connsiteY3" fmla="*/ 6054480 h 6054480"/>
              <a:gd name="connsiteX4" fmla="*/ 933682 w 8872997"/>
              <a:gd name="connsiteY4" fmla="*/ 6050963 h 6054480"/>
              <a:gd name="connsiteX0" fmla="*/ 933682 w 8875190"/>
              <a:gd name="connsiteY0" fmla="*/ 6063842 h 6067359"/>
              <a:gd name="connsiteX1" fmla="*/ 0 w 8875190"/>
              <a:gd name="connsiteY1" fmla="*/ 2180660 h 6067359"/>
              <a:gd name="connsiteX2" fmla="*/ 8875190 w 8875190"/>
              <a:gd name="connsiteY2" fmla="*/ 0 h 6067359"/>
              <a:gd name="connsiteX3" fmla="*/ 8872997 w 8875190"/>
              <a:gd name="connsiteY3" fmla="*/ 6067359 h 6067359"/>
              <a:gd name="connsiteX4" fmla="*/ 933682 w 8875190"/>
              <a:gd name="connsiteY4" fmla="*/ 6063842 h 6067359"/>
              <a:gd name="connsiteX0" fmla="*/ 933682 w 8872997"/>
              <a:gd name="connsiteY0" fmla="*/ 6061266 h 6064783"/>
              <a:gd name="connsiteX1" fmla="*/ 0 w 8872997"/>
              <a:gd name="connsiteY1" fmla="*/ 2178084 h 6064783"/>
              <a:gd name="connsiteX2" fmla="*/ 8872614 w 8872997"/>
              <a:gd name="connsiteY2" fmla="*/ 0 h 6064783"/>
              <a:gd name="connsiteX3" fmla="*/ 8872997 w 8872997"/>
              <a:gd name="connsiteY3" fmla="*/ 6064783 h 6064783"/>
              <a:gd name="connsiteX4" fmla="*/ 933682 w 8872997"/>
              <a:gd name="connsiteY4" fmla="*/ 6061266 h 6064783"/>
              <a:gd name="connsiteX0" fmla="*/ 938445 w 8877760"/>
              <a:gd name="connsiteY0" fmla="*/ 6061266 h 6064783"/>
              <a:gd name="connsiteX1" fmla="*/ 0 w 8877760"/>
              <a:gd name="connsiteY1" fmla="*/ 2175703 h 6064783"/>
              <a:gd name="connsiteX2" fmla="*/ 8877377 w 8877760"/>
              <a:gd name="connsiteY2" fmla="*/ 0 h 6064783"/>
              <a:gd name="connsiteX3" fmla="*/ 8877760 w 8877760"/>
              <a:gd name="connsiteY3" fmla="*/ 6064783 h 6064783"/>
              <a:gd name="connsiteX4" fmla="*/ 938445 w 8877760"/>
              <a:gd name="connsiteY4" fmla="*/ 6061266 h 6064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7760" h="6064783">
                <a:moveTo>
                  <a:pt x="938445" y="6061266"/>
                </a:moveTo>
                <a:lnTo>
                  <a:pt x="0" y="2175703"/>
                </a:lnTo>
                <a:lnTo>
                  <a:pt x="8877377" y="0"/>
                </a:lnTo>
                <a:cubicBezTo>
                  <a:pt x="8877505" y="2021594"/>
                  <a:pt x="8877632" y="4043189"/>
                  <a:pt x="8877760" y="6064783"/>
                </a:cubicBezTo>
                <a:lnTo>
                  <a:pt x="938445" y="6061266"/>
                </a:lnTo>
                <a:close/>
              </a:path>
            </a:pathLst>
          </a:cu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399472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6ED2A0C-51B7-4C46-8FCB-2E66B0949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239365" y="6310949"/>
            <a:ext cx="2952635" cy="365125"/>
          </a:xfrm>
        </p:spPr>
        <p:txBody>
          <a:bodyPr/>
          <a:lstStyle/>
          <a:p>
            <a:r>
              <a:rPr lang="en-US" sz="2800" dirty="0"/>
              <a:t>Curriculum maps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t>4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543BE2-34FE-4E80-ADC7-51CC69E4CDCD}"/>
              </a:ext>
            </a:extLst>
          </p:cNvPr>
          <p:cNvSpPr txBox="1"/>
          <p:nvPr/>
        </p:nvSpPr>
        <p:spPr>
          <a:xfrm>
            <a:off x="298109" y="208875"/>
            <a:ext cx="10760415" cy="60631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>
                <a:latin typeface="+mj-lt"/>
              </a:rPr>
              <a:t>Autumn Term</a:t>
            </a:r>
          </a:p>
          <a:p>
            <a:endParaRPr lang="en-GB" sz="2000" dirty="0">
              <a:latin typeface="+mj-lt"/>
            </a:endParaRPr>
          </a:p>
          <a:p>
            <a:endParaRPr lang="en-GB" sz="2000" dirty="0"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Phonics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– continuing the RWI journey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Literacy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– narrative, handwriting, sentence structure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Guided Reading 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– various picture books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Maths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– Place value, addition and subtraction and shape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Science – 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Animals including humans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Topic – 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Geography (What is it like here?), History (How am I making history?)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DT –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Structures   </a:t>
            </a:r>
            <a:r>
              <a:rPr lang="en-GB" sz="2000" b="1" dirty="0">
                <a:solidFill>
                  <a:srgbClr val="1E0300"/>
                </a:solidFill>
                <a:latin typeface="+mj-lt"/>
              </a:rPr>
              <a:t>Art 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- drawing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RE - 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Christianity: Why do Christians call God ‘creator’? What is the Nativity and why is it important to Christians?</a:t>
            </a:r>
          </a:p>
        </p:txBody>
      </p:sp>
    </p:spTree>
    <p:extLst>
      <p:ext uri="{BB962C8B-B14F-4D97-AF65-F5344CB8AC3E}">
        <p14:creationId xmlns:p14="http://schemas.microsoft.com/office/powerpoint/2010/main" val="15747057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6ED2A0C-51B7-4C46-8FCB-2E66B0949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239365" y="6310949"/>
            <a:ext cx="2952635" cy="365125"/>
          </a:xfrm>
        </p:spPr>
        <p:txBody>
          <a:bodyPr/>
          <a:lstStyle/>
          <a:p>
            <a:r>
              <a:rPr lang="en-US" sz="2800" dirty="0"/>
              <a:t>Curriculum maps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t>5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C227EA-9544-47B2-A359-16ABEAF38509}"/>
              </a:ext>
            </a:extLst>
          </p:cNvPr>
          <p:cNvSpPr txBox="1"/>
          <p:nvPr/>
        </p:nvSpPr>
        <p:spPr>
          <a:xfrm>
            <a:off x="386000" y="0"/>
            <a:ext cx="9729550" cy="624017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B050"/>
                </a:solidFill>
                <a:latin typeface="+mj-lt"/>
              </a:rPr>
              <a:t>Spring Term</a:t>
            </a:r>
          </a:p>
          <a:p>
            <a:endParaRPr lang="en-GB" sz="2000" dirty="0">
              <a:solidFill>
                <a:srgbClr val="00B05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Phonics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– Continuing the RWI journey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Literacy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– poetry, stories from other cultures, recounts, letters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Maths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– </a:t>
            </a:r>
            <a:r>
              <a:rPr lang="en-GB" sz="2000" u="sng" dirty="0" err="1">
                <a:solidFill>
                  <a:srgbClr val="1E0300"/>
                </a:solidFill>
                <a:latin typeface="+mj-lt"/>
              </a:rPr>
              <a:t>Yr</a:t>
            </a:r>
            <a:r>
              <a:rPr lang="en-GB" sz="2000" u="sng" dirty="0">
                <a:solidFill>
                  <a:srgbClr val="1E0300"/>
                </a:solidFill>
                <a:latin typeface="+mj-lt"/>
              </a:rPr>
              <a:t> 1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– Place Value (within 20), addition and subtraction (within 20) , Place value (within 50), Length and Height, Mass and Volume</a:t>
            </a:r>
          </a:p>
          <a:p>
            <a:r>
              <a:rPr lang="en-GB" sz="2000" dirty="0">
                <a:solidFill>
                  <a:srgbClr val="1E0300"/>
                </a:solidFill>
                <a:latin typeface="+mj-lt"/>
              </a:rPr>
              <a:t>    </a:t>
            </a:r>
            <a:r>
              <a:rPr lang="en-GB" sz="2000" u="sng" dirty="0" err="1">
                <a:solidFill>
                  <a:srgbClr val="1E0300"/>
                </a:solidFill>
                <a:latin typeface="+mj-lt"/>
              </a:rPr>
              <a:t>Yr</a:t>
            </a:r>
            <a:r>
              <a:rPr lang="en-GB" sz="2000" u="sng" dirty="0">
                <a:solidFill>
                  <a:srgbClr val="1E0300"/>
                </a:solidFill>
                <a:latin typeface="+mj-lt"/>
              </a:rPr>
              <a:t> 2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- money, multiplication and division, time, statistics</a:t>
            </a:r>
          </a:p>
          <a:p>
            <a:endParaRPr lang="en-GB" sz="105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Science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– Weather, materials 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Guided Reading 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– various picture books, non fiction books linked to our topic</a:t>
            </a:r>
          </a:p>
          <a:p>
            <a:endParaRPr lang="en-GB" sz="105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Topic – 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Geography (What is the weather like in the UK?) History (How have toys changed?)</a:t>
            </a:r>
          </a:p>
          <a:p>
            <a:endParaRPr lang="en-GB" sz="105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DT –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Food   </a:t>
            </a:r>
            <a:r>
              <a:rPr lang="en-GB" sz="2000" b="1" dirty="0">
                <a:solidFill>
                  <a:srgbClr val="1E0300"/>
                </a:solidFill>
                <a:latin typeface="+mj-lt"/>
              </a:rPr>
              <a:t>Art 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– Print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RE - 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Judaism: Why do Jewish families celebrate the gift of Shabbat? Christianity: What do Christians learn from the stories of Jesus?</a:t>
            </a:r>
          </a:p>
        </p:txBody>
      </p:sp>
    </p:spTree>
    <p:extLst>
      <p:ext uri="{BB962C8B-B14F-4D97-AF65-F5344CB8AC3E}">
        <p14:creationId xmlns:p14="http://schemas.microsoft.com/office/powerpoint/2010/main" val="576825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t>6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C227EA-9544-47B2-A359-16ABEAF38509}"/>
              </a:ext>
            </a:extLst>
          </p:cNvPr>
          <p:cNvSpPr txBox="1"/>
          <p:nvPr/>
        </p:nvSpPr>
        <p:spPr>
          <a:xfrm>
            <a:off x="386000" y="157804"/>
            <a:ext cx="10391743" cy="653255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latin typeface="+mj-lt"/>
              </a:rPr>
              <a:t>Summer Term</a:t>
            </a:r>
          </a:p>
          <a:p>
            <a:endParaRPr lang="en-GB" sz="1050" dirty="0">
              <a:solidFill>
                <a:srgbClr val="00B05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Phonics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– Continuing the RWI journey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Literacy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– narrative, non-chronological reports, explanations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Guided Reading 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– Various picture books and non fiction books linked to our topics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Maths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– </a:t>
            </a:r>
            <a:r>
              <a:rPr lang="en-GB" sz="2000" u="sng" dirty="0" err="1">
                <a:solidFill>
                  <a:srgbClr val="1E0300"/>
                </a:solidFill>
                <a:latin typeface="+mj-lt"/>
              </a:rPr>
              <a:t>Yr</a:t>
            </a:r>
            <a:r>
              <a:rPr lang="en-GB" sz="2000" u="sng" dirty="0">
                <a:solidFill>
                  <a:srgbClr val="1E0300"/>
                </a:solidFill>
                <a:latin typeface="+mj-lt"/>
              </a:rPr>
              <a:t> 1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– Multiplication and division, fractions, position and direction, place value (within 100), money and time</a:t>
            </a:r>
          </a:p>
          <a:p>
            <a:r>
              <a:rPr lang="en-GB" sz="2000" dirty="0">
                <a:solidFill>
                  <a:srgbClr val="1E0300"/>
                </a:solidFill>
                <a:latin typeface="+mj-lt"/>
              </a:rPr>
              <a:t>    </a:t>
            </a:r>
            <a:r>
              <a:rPr lang="en-GB" sz="2000" u="sng" dirty="0" err="1">
                <a:solidFill>
                  <a:srgbClr val="1E0300"/>
                </a:solidFill>
                <a:latin typeface="+mj-lt"/>
              </a:rPr>
              <a:t>Yr</a:t>
            </a:r>
            <a:r>
              <a:rPr lang="en-GB" sz="2000" u="sng" dirty="0">
                <a:solidFill>
                  <a:srgbClr val="1E0300"/>
                </a:solidFill>
                <a:latin typeface="+mj-lt"/>
              </a:rPr>
              <a:t> 2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- position and direction, measurement, revision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Science – 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materials continued, plants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Topic – 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Geography (What is it like to live in Shanghai?) History (How have explorers changed the world?)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DT –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mechanisms   </a:t>
            </a:r>
            <a:r>
              <a:rPr lang="en-GB" sz="2000" b="1" dirty="0">
                <a:solidFill>
                  <a:srgbClr val="1E0300"/>
                </a:solidFill>
                <a:latin typeface="+mj-lt"/>
              </a:rPr>
              <a:t>Art 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– work in three dimensions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RE -  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Islam: What is important for Muslims families?  Why should we look after the world?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6ED2A0C-51B7-4C46-8FCB-2E66B0949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239365" y="6310949"/>
            <a:ext cx="2952635" cy="365125"/>
          </a:xfrm>
        </p:spPr>
        <p:txBody>
          <a:bodyPr/>
          <a:lstStyle/>
          <a:p>
            <a:r>
              <a:rPr lang="en-US" sz="2800" dirty="0"/>
              <a:t>Curriculum maps</a:t>
            </a:r>
          </a:p>
        </p:txBody>
      </p:sp>
    </p:spTree>
    <p:extLst>
      <p:ext uri="{BB962C8B-B14F-4D97-AF65-F5344CB8AC3E}">
        <p14:creationId xmlns:p14="http://schemas.microsoft.com/office/powerpoint/2010/main" val="314023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6ED2A0C-51B7-4C46-8FCB-2E66B0949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17847" y="364488"/>
            <a:ext cx="6845896" cy="365125"/>
          </a:xfrm>
        </p:spPr>
        <p:txBody>
          <a:bodyPr/>
          <a:lstStyle/>
          <a:p>
            <a:r>
              <a:rPr lang="en-US" sz="2800" dirty="0"/>
              <a:t>Parent newsletter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t>7</a:t>
            </a:fld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1F38F70-0A7E-4800-8088-8F7D26B412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9490" y="821312"/>
            <a:ext cx="8393019" cy="5849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6845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B207A22-C237-4907-825A-3E28A7AE9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t>8</a:t>
            </a:fld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2D9D162-C3F3-4DA6-ACF1-E33B89535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Timetable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C91CC21-21AD-4B77-8278-9696B24DAF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612" y="2538363"/>
            <a:ext cx="11548388" cy="1781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44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E58025A-9737-434D-AE90-0CC9E79902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8627" y="2464182"/>
            <a:ext cx="5181448" cy="3262118"/>
          </a:xfrm>
        </p:spPr>
        <p:txBody>
          <a:bodyPr>
            <a:normAutofit fontScale="70000" lnSpcReduction="20000"/>
          </a:bodyPr>
          <a:lstStyle/>
          <a:p>
            <a:r>
              <a:rPr lang="en-US" dirty="0">
                <a:latin typeface="+mj-lt"/>
              </a:rPr>
              <a:t>Reading is one of the most important things that you can do with your child to support their learning.</a:t>
            </a:r>
          </a:p>
          <a:p>
            <a:r>
              <a:rPr lang="en-US" dirty="0">
                <a:latin typeface="+mj-lt"/>
              </a:rPr>
              <a:t>Children should be encouraged to read but it is vitally important for them to see reading as a pleasure.</a:t>
            </a:r>
          </a:p>
          <a:p>
            <a:r>
              <a:rPr lang="en-US" dirty="0">
                <a:latin typeface="+mj-lt"/>
              </a:rPr>
              <a:t>Let your child see you read.</a:t>
            </a:r>
          </a:p>
          <a:p>
            <a:r>
              <a:rPr lang="en-US" dirty="0">
                <a:latin typeface="+mj-lt"/>
              </a:rPr>
              <a:t>Take them to the library</a:t>
            </a:r>
          </a:p>
          <a:p>
            <a:r>
              <a:rPr lang="en-US" dirty="0">
                <a:latin typeface="+mj-lt"/>
              </a:rPr>
              <a:t>Listen to audio books</a:t>
            </a:r>
          </a:p>
          <a:p>
            <a:r>
              <a:rPr lang="en-US" dirty="0">
                <a:latin typeface="+mj-lt"/>
              </a:rPr>
              <a:t>Read to your child</a:t>
            </a:r>
          </a:p>
          <a:p>
            <a:r>
              <a:rPr lang="en-US" dirty="0">
                <a:latin typeface="+mj-lt"/>
              </a:rPr>
              <a:t>And most importantly talk to them about what they are reading.</a:t>
            </a:r>
          </a:p>
          <a:p>
            <a:r>
              <a:rPr lang="en-US" dirty="0">
                <a:latin typeface="+mj-lt"/>
              </a:rPr>
              <a:t>If your child is reluctant to read keep the session short and give lots of praise – gradually build the time up but keep reading!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228128" y="987714"/>
            <a:ext cx="4925386" cy="734415"/>
          </a:xfrm>
        </p:spPr>
        <p:txBody>
          <a:bodyPr>
            <a:noAutofit/>
          </a:bodyPr>
          <a:lstStyle/>
          <a:p>
            <a:r>
              <a:rPr lang="en-US" sz="4400" dirty="0"/>
              <a:t>Reading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99283" y="1977539"/>
            <a:ext cx="4603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Add pictures of key texts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2E16F88-F56F-44D0-8D98-0446BAF45DFD}"/>
              </a:ext>
            </a:extLst>
          </p:cNvPr>
          <p:cNvSpPr/>
          <p:nvPr/>
        </p:nvSpPr>
        <p:spPr>
          <a:xfrm>
            <a:off x="419028" y="586074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latin typeface="+mj-lt"/>
              </a:rPr>
              <a:t>Please continue to read with your children daily and record this in your reading records. </a:t>
            </a:r>
          </a:p>
        </p:txBody>
      </p:sp>
      <p:sp>
        <p:nvSpPr>
          <p:cNvPr id="10" name="Rounded Rectangle 8">
            <a:extLst>
              <a:ext uri="{FF2B5EF4-FFF2-40B4-BE49-F238E27FC236}">
                <a16:creationId xmlns:a16="http://schemas.microsoft.com/office/drawing/2014/main" id="{E7BDD7DD-9DA3-4B81-B596-B56B10571CE6}"/>
              </a:ext>
            </a:extLst>
          </p:cNvPr>
          <p:cNvSpPr/>
          <p:nvPr/>
        </p:nvSpPr>
        <p:spPr>
          <a:xfrm>
            <a:off x="2747891" y="1543943"/>
            <a:ext cx="3348109" cy="864713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2060"/>
                </a:solidFill>
                <a:latin typeface="+mj-lt"/>
              </a:rPr>
              <a:t>Phonics Screening Check – week commencing </a:t>
            </a:r>
          </a:p>
          <a:p>
            <a:pPr algn="ctr"/>
            <a:r>
              <a:rPr lang="en-GB" b="1" dirty="0">
                <a:solidFill>
                  <a:srgbClr val="002060"/>
                </a:solidFill>
                <a:highlight>
                  <a:srgbClr val="FFFF00"/>
                </a:highlight>
                <a:latin typeface="+mj-lt"/>
              </a:rPr>
              <a:t>14</a:t>
            </a:r>
            <a:r>
              <a:rPr lang="en-GB" b="1" baseline="30000" dirty="0">
                <a:solidFill>
                  <a:srgbClr val="002060"/>
                </a:solidFill>
                <a:highlight>
                  <a:srgbClr val="FFFF00"/>
                </a:highlight>
                <a:latin typeface="+mj-lt"/>
              </a:rPr>
              <a:t>th</a:t>
            </a:r>
            <a:r>
              <a:rPr lang="en-GB" b="1" dirty="0">
                <a:solidFill>
                  <a:srgbClr val="002060"/>
                </a:solidFill>
                <a:highlight>
                  <a:srgbClr val="FFFF00"/>
                </a:highlight>
                <a:latin typeface="+mj-lt"/>
              </a:rPr>
              <a:t> June</a:t>
            </a:r>
          </a:p>
        </p:txBody>
      </p:sp>
      <p:pic>
        <p:nvPicPr>
          <p:cNvPr id="24" name="Picture Placeholder 23">
            <a:extLst>
              <a:ext uri="{FF2B5EF4-FFF2-40B4-BE49-F238E27FC236}">
                <a16:creationId xmlns:a16="http://schemas.microsoft.com/office/drawing/2014/main" id="{C85729D6-33DC-4890-8F84-6A4712A693E5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t="7858" b="7858"/>
          <a:stretch>
            <a:fillRect/>
          </a:stretch>
        </p:blipFill>
        <p:spPr>
          <a:xfrm rot="720000">
            <a:off x="6384188" y="232920"/>
            <a:ext cx="4647699" cy="5472101"/>
          </a:xfrm>
        </p:spPr>
      </p:pic>
    </p:spTree>
    <p:extLst>
      <p:ext uri="{BB962C8B-B14F-4D97-AF65-F5344CB8AC3E}">
        <p14:creationId xmlns:p14="http://schemas.microsoft.com/office/powerpoint/2010/main" val="25866226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773347" y="518441"/>
            <a:ext cx="2026823" cy="365125"/>
          </a:xfrm>
        </p:spPr>
        <p:txBody>
          <a:bodyPr/>
          <a:lstStyle/>
          <a:p>
            <a:r>
              <a:rPr lang="en-US" sz="2800" u="sng" dirty="0"/>
              <a:t>Reading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t>10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076830" y="1511668"/>
            <a:ext cx="99462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+mj-lt"/>
              </a:rPr>
              <a:t>Please ensure all reading books and records are in school every day. Class teachers will hear all children read over a two week timetable.  This is in addition to daily reading in Read Write </a:t>
            </a:r>
            <a:r>
              <a:rPr lang="en-GB" sz="2400" dirty="0" err="1">
                <a:latin typeface="+mj-lt"/>
              </a:rPr>
              <a:t>Inc</a:t>
            </a:r>
            <a:r>
              <a:rPr lang="en-GB" sz="2400" dirty="0">
                <a:latin typeface="+mj-lt"/>
              </a:rPr>
              <a:t>, sessions. 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6830" y="3260938"/>
            <a:ext cx="99462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>
                <a:latin typeface="+mj-lt"/>
              </a:rPr>
              <a:t>Suggestions to help with reading:</a:t>
            </a:r>
          </a:p>
          <a:p>
            <a:endParaRPr lang="en-GB" sz="24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+mj-lt"/>
              </a:rPr>
              <a:t>Quality over quantity – between 5 and 10 minutes daily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+mj-lt"/>
              </a:rPr>
              <a:t>Take turns in reading pages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+mj-lt"/>
              </a:rPr>
              <a:t>Read the book and child ‘jumps in’ with missing words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latin typeface="+mj-lt"/>
              </a:rPr>
              <a:t>Speak to your child’s class teacher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4337D4-BC4D-4854-87A4-73486CD09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11</a:t>
            </a:fld>
            <a:endParaRPr lang="en-US" noProof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282E1B6D-6EC8-4CA9-9A1E-B1D59A09D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Reading - Libby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5D61C1D-0B63-4CCF-A0E5-E76666ABB08A}"/>
              </a:ext>
            </a:extLst>
          </p:cNvPr>
          <p:cNvSpPr/>
          <p:nvPr/>
        </p:nvSpPr>
        <p:spPr>
          <a:xfrm>
            <a:off x="476250" y="2724447"/>
            <a:ext cx="493871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latin typeface="+mj-lt"/>
              </a:rPr>
              <a:t>Sign up with your Surrey Library Card</a:t>
            </a:r>
          </a:p>
          <a:p>
            <a:endParaRPr lang="en-US" sz="3200" dirty="0">
              <a:latin typeface="+mj-lt"/>
            </a:endParaRPr>
          </a:p>
          <a:p>
            <a:r>
              <a:rPr lang="en-US" sz="3200" dirty="0">
                <a:latin typeface="+mj-lt"/>
              </a:rPr>
              <a:t>Access e-books, comics, and audiobooks</a:t>
            </a:r>
          </a:p>
        </p:txBody>
      </p:sp>
      <p:pic>
        <p:nvPicPr>
          <p:cNvPr id="9" name="Picture 2" descr="Libby, by OverDrive - Apps on Google Play">
            <a:extLst>
              <a:ext uri="{FF2B5EF4-FFF2-40B4-BE49-F238E27FC236}">
                <a16:creationId xmlns:a16="http://schemas.microsoft.com/office/drawing/2014/main" id="{18831FED-F910-46F6-A45B-362965E7C5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10187">
            <a:off x="8779138" y="4071718"/>
            <a:ext cx="1788709" cy="1788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EADA99A-B5A3-4C57-BC3B-304847281A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2358">
            <a:off x="6496740" y="101261"/>
            <a:ext cx="2654894" cy="53491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CB12EC1-E794-4B5E-90AF-51B4F70F724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870"/>
          <a:stretch/>
        </p:blipFill>
        <p:spPr>
          <a:xfrm rot="725876">
            <a:off x="9336004" y="588724"/>
            <a:ext cx="1822475" cy="348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1059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E58025A-9737-434D-AE90-0CC9E79902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8030" y="2442380"/>
            <a:ext cx="3913632" cy="3683316"/>
          </a:xfrm>
        </p:spPr>
        <p:txBody>
          <a:bodyPr>
            <a:noAutofit/>
          </a:bodyPr>
          <a:lstStyle/>
          <a:p>
            <a:r>
              <a:rPr lang="en-US" dirty="0">
                <a:latin typeface="+mj-lt"/>
              </a:rPr>
              <a:t>We have a dedicated handwriting time first thing in the morning. </a:t>
            </a:r>
          </a:p>
          <a:p>
            <a:r>
              <a:rPr lang="en-US" dirty="0">
                <a:latin typeface="+mj-lt"/>
              </a:rPr>
              <a:t>Children are taught correct letter formation.</a:t>
            </a:r>
          </a:p>
          <a:p>
            <a:r>
              <a:rPr lang="en-US" dirty="0">
                <a:latin typeface="+mj-lt"/>
              </a:rPr>
              <a:t>It is vitally important that this correct letter formation is practiced frequently to allow it to become muscle memory.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241227" y="987028"/>
            <a:ext cx="4925386" cy="985062"/>
          </a:xfrm>
        </p:spPr>
        <p:txBody>
          <a:bodyPr>
            <a:noAutofit/>
          </a:bodyPr>
          <a:lstStyle/>
          <a:p>
            <a:r>
              <a:rPr lang="en-US" sz="3600" dirty="0"/>
              <a:t>Handwriting + Presentation 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4"/>
          </p:nvPr>
        </p:nvSpPr>
        <p:spPr/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8539" y="548639"/>
            <a:ext cx="5043238" cy="31082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9306" y="3656875"/>
            <a:ext cx="4981703" cy="2982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5752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C0CDE5-970C-4CC4-BF43-0DA127E73E82}" type="slidenum">
              <a:rPr kumimoji="0" lang="en-US" sz="16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010" y="4572635"/>
            <a:ext cx="2666365" cy="1981835"/>
          </a:xfrm>
          <a:prstGeom prst="rect">
            <a:avLst/>
          </a:prstGeom>
        </p:spPr>
      </p:pic>
      <p:sp>
        <p:nvSpPr>
          <p:cNvPr id="9" name="Text Box 8"/>
          <p:cNvSpPr txBox="1"/>
          <p:nvPr/>
        </p:nvSpPr>
        <p:spPr>
          <a:xfrm>
            <a:off x="1460500" y="1110615"/>
            <a:ext cx="9530715" cy="230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GB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Turn everyday moments into mini math adventures that spark curiosity and jo</a:t>
            </a: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y!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4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Century Gothic" panose="020B0502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Incorporate math into everyday tasks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 - </a:t>
            </a:r>
            <a:r>
              <a:rPr kumimoji="0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such as counting 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toy</a:t>
            </a:r>
            <a:r>
              <a:rPr kumimoji="0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s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 while tidying</a:t>
            </a:r>
            <a:r>
              <a:rPr kumimoji="0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, measuring ingredients,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 sorting clothes, counting steps,</a:t>
            </a:r>
            <a:r>
              <a:rPr kumimoji="0" lang="en-US" altLang="en-GB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asking them to </a:t>
            </a:r>
            <a:r>
              <a:rPr kumimoji="0" lang="en-US" altLang="en-GB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spot numbers</a:t>
            </a: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 or shapes</a:t>
            </a:r>
            <a:r>
              <a:rPr kumimoji="0" lang="en-US" altLang="en-GB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 on </a:t>
            </a: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road </a:t>
            </a:r>
            <a:r>
              <a:rPr kumimoji="0" lang="en-US" altLang="en-GB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signs.</a:t>
            </a: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9D0F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 </a:t>
            </a:r>
          </a:p>
        </p:txBody>
      </p:sp>
      <p:sp>
        <p:nvSpPr>
          <p:cNvPr id="10" name="Text Box 9"/>
          <p:cNvSpPr txBox="1"/>
          <p:nvPr/>
        </p:nvSpPr>
        <p:spPr>
          <a:xfrm>
            <a:off x="2707005" y="334645"/>
            <a:ext cx="66351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AA00">
                    <a:lumMod val="75000"/>
                  </a:srgbClr>
                </a:solidFill>
                <a:effectLst/>
                <a:uLnTx/>
                <a:uFillTx/>
                <a:latin typeface="Comic Sans MS"/>
                <a:ea typeface="+mn-ea"/>
                <a:cs typeface="+mj-lt"/>
              </a:rPr>
              <a:t>Supporting your child’s Maths skills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9025" y="5810250"/>
            <a:ext cx="864870" cy="78041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35670" y="4036695"/>
            <a:ext cx="904875" cy="7905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40545" y="4239260"/>
            <a:ext cx="1941195" cy="13335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68615" y="5086350"/>
            <a:ext cx="1765935" cy="148399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600000">
            <a:off x="6485890" y="3970655"/>
            <a:ext cx="1679575" cy="198882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880000">
            <a:off x="4518025" y="4418965"/>
            <a:ext cx="1932940" cy="197167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14</a:t>
            </a:fld>
            <a:endParaRPr lang="en-US" noProof="0" dirty="0"/>
          </a:p>
        </p:txBody>
      </p:sp>
      <p:sp>
        <p:nvSpPr>
          <p:cNvPr id="5" name="Media Placeholder 4"/>
          <p:cNvSpPr>
            <a:spLocks noGrp="1"/>
          </p:cNvSpPr>
          <p:nvPr>
            <p:ph type="media" sz="quarter" idx="13"/>
          </p:nvPr>
        </p:nvSpPr>
        <p:spPr/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31079" t="14996" r="33302"/>
          <a:stretch/>
        </p:blipFill>
        <p:spPr>
          <a:xfrm>
            <a:off x="3816786" y="472447"/>
            <a:ext cx="4206891" cy="5995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8324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996670-F874-4A98-8DAC-F3A295D6F91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Dragonfly Class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88F1C6-FD55-4093-8C08-EBFDBED8DA1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+mj-lt"/>
              </a:rPr>
              <a:t>Specialist Provision</a:t>
            </a:r>
          </a:p>
        </p:txBody>
      </p:sp>
    </p:spTree>
    <p:extLst>
      <p:ext uri="{BB962C8B-B14F-4D97-AF65-F5344CB8AC3E}">
        <p14:creationId xmlns:p14="http://schemas.microsoft.com/office/powerpoint/2010/main" val="28878250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444D2-96ED-49DD-8DF0-711221F14C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849437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We provide: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AEF694F6-F3F7-4663-A511-22D966B742F1}"/>
              </a:ext>
            </a:extLst>
          </p:cNvPr>
          <p:cNvSpPr/>
          <p:nvPr/>
        </p:nvSpPr>
        <p:spPr>
          <a:xfrm>
            <a:off x="942975" y="171451"/>
            <a:ext cx="9725025" cy="61579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BE4850-091D-41E1-834E-BFF1FB385D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364908"/>
            <a:ext cx="9144000" cy="1655762"/>
          </a:xfrm>
        </p:spPr>
        <p:txBody>
          <a:bodyPr>
            <a:noAutofit/>
          </a:bodyPr>
          <a:lstStyle/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en-GB" b="1" dirty="0">
                <a:solidFill>
                  <a:schemeClr val="tx1">
                    <a:lumMod val="50000"/>
                  </a:schemeClr>
                </a:solidFill>
              </a:rPr>
              <a:t>A positive, safe environment for every pupil.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en-GB" b="1" dirty="0">
                <a:solidFill>
                  <a:schemeClr val="tx1">
                    <a:lumMod val="50000"/>
                  </a:schemeClr>
                </a:solidFill>
              </a:rPr>
              <a:t>Specialised teaching approaches which take into account each pupil’s learning style.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en-GB" b="1" dirty="0">
                <a:solidFill>
                  <a:schemeClr val="tx1">
                    <a:lumMod val="50000"/>
                  </a:schemeClr>
                </a:solidFill>
              </a:rPr>
              <a:t>Meaningful and exciting opportunities for all through a broad, balanced and adapted curriculum to promote independence.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en-GB" b="1" dirty="0">
                <a:solidFill>
                  <a:schemeClr val="tx1">
                    <a:lumMod val="50000"/>
                  </a:schemeClr>
                </a:solidFill>
              </a:rPr>
              <a:t>Inclusion opportunities in mainstream classes with support.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en-GB" b="1" dirty="0">
                <a:solidFill>
                  <a:schemeClr val="tx1">
                    <a:lumMod val="50000"/>
                  </a:schemeClr>
                </a:solidFill>
              </a:rPr>
              <a:t>A focus on developing social and communication skills, joint attention skills and self regulation strategies.</a:t>
            </a:r>
          </a:p>
        </p:txBody>
      </p:sp>
    </p:spTree>
    <p:extLst>
      <p:ext uri="{BB962C8B-B14F-4D97-AF65-F5344CB8AC3E}">
        <p14:creationId xmlns:p14="http://schemas.microsoft.com/office/powerpoint/2010/main" val="473947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D28A93-3B15-43CF-9E36-4B8AE7F7606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3E4BF5-1445-4780-AB1C-E53D9763718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An approach to develop self-regulation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8F925DC-25C2-45E8-A045-09DE48D7FB2C}"/>
              </a:ext>
            </a:extLst>
          </p:cNvPr>
          <p:cNvSpPr/>
          <p:nvPr/>
        </p:nvSpPr>
        <p:spPr>
          <a:xfrm>
            <a:off x="1795303" y="1122363"/>
            <a:ext cx="8601394" cy="215443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Zones of Regulation</a:t>
            </a:r>
          </a:p>
          <a:p>
            <a:pPr algn="ctr"/>
            <a:endParaRPr lang="en-US" sz="5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540D138-9CC8-49AD-8C75-C48123E8AA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020" y="4429919"/>
            <a:ext cx="3038899" cy="17623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3AC1744-7B0D-4CFF-88F5-4D3EB40B10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9498" y="4405335"/>
            <a:ext cx="2972215" cy="177189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4CD865C-5C70-4841-9CC8-45640E402E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4733" y="4414862"/>
            <a:ext cx="2991267" cy="175284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5B88AF-2070-4BD8-B4D2-B916FCF4E3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1713" y="4415629"/>
            <a:ext cx="2953162" cy="1790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718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FD010A5-7C06-4B12-A6B2-04FA439C27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592" y="1560508"/>
            <a:ext cx="6346691" cy="3571930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ACD5CDF-C077-4C4B-A2FC-FD723296C0E7}"/>
              </a:ext>
            </a:extLst>
          </p:cNvPr>
          <p:cNvSpPr/>
          <p:nvPr/>
        </p:nvSpPr>
        <p:spPr>
          <a:xfrm>
            <a:off x="645458" y="403412"/>
            <a:ext cx="10206317" cy="9412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 Zones of Regulation provides clear visuals to help identify and communicate how we are feeling.</a:t>
            </a:r>
          </a:p>
        </p:txBody>
      </p:sp>
      <p:pic>
        <p:nvPicPr>
          <p:cNvPr id="1026" name="CD5E2932-D7E5-436D-ABE8-1CE44CD91A87" descr="IMG_2425.jpg">
            <a:extLst>
              <a:ext uri="{FF2B5EF4-FFF2-40B4-BE49-F238E27FC236}">
                <a16:creationId xmlns:a16="http://schemas.microsoft.com/office/drawing/2014/main" id="{1CDEE052-2B5A-4854-A097-4C0067243A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1116" y="2102503"/>
            <a:ext cx="3654071" cy="214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67E8B97-57C1-4CB8-9FD1-D46111410E19}"/>
              </a:ext>
            </a:extLst>
          </p:cNvPr>
          <p:cNvSpPr/>
          <p:nvPr/>
        </p:nvSpPr>
        <p:spPr>
          <a:xfrm>
            <a:off x="7960658" y="4827494"/>
            <a:ext cx="3388659" cy="96818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Children develop strategies to self-regulate .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BD7080A-3EB8-4B64-ACD2-17D74FE6660C}"/>
              </a:ext>
            </a:extLst>
          </p:cNvPr>
          <p:cNvSpPr/>
          <p:nvPr/>
        </p:nvSpPr>
        <p:spPr>
          <a:xfrm>
            <a:off x="420592" y="5601566"/>
            <a:ext cx="5133043" cy="968188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Positive impact on social-emotional development.</a:t>
            </a:r>
          </a:p>
        </p:txBody>
      </p:sp>
    </p:spTree>
    <p:extLst>
      <p:ext uri="{BB962C8B-B14F-4D97-AF65-F5344CB8AC3E}">
        <p14:creationId xmlns:p14="http://schemas.microsoft.com/office/powerpoint/2010/main" val="23586798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228128" y="987714"/>
            <a:ext cx="4925386" cy="734415"/>
          </a:xfrm>
        </p:spPr>
        <p:txBody>
          <a:bodyPr>
            <a:noAutofit/>
          </a:bodyPr>
          <a:lstStyle/>
          <a:p>
            <a:r>
              <a:rPr lang="en-US" sz="4400" dirty="0"/>
              <a:t>Challenge for all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4"/>
          </p:nvPr>
        </p:nvSpPr>
        <p:spPr/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859054">
            <a:off x="6989874" y="1028815"/>
            <a:ext cx="3816936" cy="2544003"/>
          </a:xfrm>
          <a:prstGeom prst="rect">
            <a:avLst/>
          </a:prstGeom>
        </p:spPr>
      </p:pic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4D5B0B42-3317-4E41-9DC8-1E8EDE428E27}"/>
              </a:ext>
            </a:extLst>
          </p:cNvPr>
          <p:cNvSpPr txBox="1">
            <a:spLocks/>
          </p:cNvSpPr>
          <p:nvPr/>
        </p:nvSpPr>
        <p:spPr>
          <a:xfrm>
            <a:off x="332123" y="2354257"/>
            <a:ext cx="5338373" cy="40454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80000" indent="-180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b="0" kern="1200">
                <a:solidFill>
                  <a:schemeClr val="accent4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accent4"/>
                </a:solidFill>
                <a:latin typeface="Franklin Gothic Book" panose="020B05030201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accent4"/>
                </a:solidFill>
                <a:latin typeface="Franklin Gothic Book" panose="020B05030201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accent4"/>
                </a:solidFill>
                <a:latin typeface="Franklin Gothic Book" panose="020B05030201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accent4"/>
                </a:solidFill>
                <a:latin typeface="Franklin Gothic Book" panose="020B05030201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000" dirty="0">
              <a:latin typeface="Century Gothic" panose="020B0502020202020204" pitchFamily="34" charset="0"/>
            </a:endParaRPr>
          </a:p>
          <a:p>
            <a:r>
              <a:rPr lang="en-US" sz="2000" dirty="0">
                <a:latin typeface="Century Gothic" panose="020B0502020202020204" pitchFamily="34" charset="0"/>
              </a:rPr>
              <a:t>Challenge across the curriculum particularly in our continuous provision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Century Gothic" panose="020B0502020202020204" pitchFamily="34" charset="0"/>
            </a:endParaRPr>
          </a:p>
          <a:p>
            <a:r>
              <a:rPr lang="en-US" sz="2000" dirty="0">
                <a:latin typeface="Century Gothic" panose="020B0502020202020204" pitchFamily="34" charset="0"/>
              </a:rPr>
              <a:t>To help children access learning we use a variety of manipulatives such as </a:t>
            </a:r>
            <a:r>
              <a:rPr lang="en-US" sz="2000" dirty="0" err="1">
                <a:latin typeface="Century Gothic" panose="020B0502020202020204" pitchFamily="34" charset="0"/>
              </a:rPr>
              <a:t>numicon</a:t>
            </a:r>
            <a:r>
              <a:rPr lang="en-US" sz="2000" dirty="0">
                <a:latin typeface="Century Gothic" panose="020B0502020202020204" pitchFamily="34" charset="0"/>
              </a:rPr>
              <a:t>, base 10 (</a:t>
            </a:r>
            <a:r>
              <a:rPr lang="en-US" sz="2000" dirty="0" err="1">
                <a:latin typeface="Century Gothic" panose="020B0502020202020204" pitchFamily="34" charset="0"/>
              </a:rPr>
              <a:t>diennes</a:t>
            </a:r>
            <a:r>
              <a:rPr lang="en-US" sz="2000" dirty="0">
                <a:latin typeface="Century Gothic" panose="020B0502020202020204" pitchFamily="34" charset="0"/>
              </a:rPr>
              <a:t>), </a:t>
            </a:r>
            <a:r>
              <a:rPr lang="en-US" sz="2000" dirty="0" err="1">
                <a:latin typeface="Century Gothic" panose="020B0502020202020204" pitchFamily="34" charset="0"/>
              </a:rPr>
              <a:t>rekenrek</a:t>
            </a:r>
            <a:r>
              <a:rPr lang="en-US" sz="2000" dirty="0">
                <a:latin typeface="Century Gothic" panose="020B0502020202020204" pitchFamily="34" charset="0"/>
              </a:rPr>
              <a:t>, multilink, word banks </a:t>
            </a:r>
            <a:r>
              <a:rPr lang="en-US" sz="2000" dirty="0" err="1">
                <a:latin typeface="Century Gothic" panose="020B0502020202020204" pitchFamily="34" charset="0"/>
              </a:rPr>
              <a:t>etc</a:t>
            </a:r>
            <a:endParaRPr lang="en-US" sz="2000" dirty="0">
              <a:latin typeface="Century Gothic" panose="020B0502020202020204" pitchFamily="34" charset="0"/>
            </a:endParaRPr>
          </a:p>
          <a:p>
            <a:endParaRPr lang="en-US" sz="2000" dirty="0">
              <a:latin typeface="Century Gothic" panose="020B0502020202020204" pitchFamily="34" charset="0"/>
            </a:endParaRPr>
          </a:p>
          <a:p>
            <a:r>
              <a:rPr lang="en-US" sz="2000" dirty="0">
                <a:latin typeface="Century Gothic" panose="020B0502020202020204" pitchFamily="34" charset="0"/>
              </a:rPr>
              <a:t>Challenge for all – all children are able to access challenge and we are avoiding using glass ceilings for all children</a:t>
            </a:r>
          </a:p>
        </p:txBody>
      </p:sp>
    </p:spTree>
    <p:extLst>
      <p:ext uri="{BB962C8B-B14F-4D97-AF65-F5344CB8AC3E}">
        <p14:creationId xmlns:p14="http://schemas.microsoft.com/office/powerpoint/2010/main" val="11069218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6ED2A0C-51B7-4C46-8FCB-2E66B0949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871912" y="379335"/>
            <a:ext cx="5486399" cy="365125"/>
          </a:xfrm>
        </p:spPr>
        <p:txBody>
          <a:bodyPr/>
          <a:lstStyle/>
          <a:p>
            <a:r>
              <a:rPr lang="en-US" sz="4400" dirty="0">
                <a:latin typeface="Century Gothic" panose="020B0502020202020204" pitchFamily="34" charset="0"/>
              </a:rPr>
              <a:t>Home Learning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t>20</a:t>
            </a:fld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E4B0EA-3922-4EF2-91FD-279A58588FF7}"/>
              </a:ext>
            </a:extLst>
          </p:cNvPr>
          <p:cNvSpPr txBox="1"/>
          <p:nvPr/>
        </p:nvSpPr>
        <p:spPr>
          <a:xfrm>
            <a:off x="1200150" y="2684018"/>
            <a:ext cx="112345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accent6"/>
                </a:solidFill>
                <a:latin typeface="Century Gothic" panose="020B0502020202020204" pitchFamily="34" charset="0"/>
              </a:rPr>
              <a:t>Read daily for at least 5 minutes every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accent6"/>
                </a:solidFill>
                <a:latin typeface="Century Gothic" panose="020B0502020202020204" pitchFamily="34" charset="0"/>
              </a:rPr>
              <a:t>Visit </a:t>
            </a:r>
            <a:r>
              <a:rPr lang="en-GB" sz="3200" dirty="0" err="1">
                <a:solidFill>
                  <a:schemeClr val="accent6"/>
                </a:solidFill>
                <a:latin typeface="Century Gothic" panose="020B0502020202020204" pitchFamily="34" charset="0"/>
              </a:rPr>
              <a:t>Edshed</a:t>
            </a:r>
            <a:r>
              <a:rPr lang="en-GB" sz="3200" dirty="0">
                <a:solidFill>
                  <a:schemeClr val="accent6"/>
                </a:solidFill>
                <a:latin typeface="Century Gothic" panose="020B0502020202020204" pitchFamily="34" charset="0"/>
              </a:rPr>
              <a:t> 3 times a week for 5 – 10 mins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accent6"/>
                </a:solidFill>
                <a:latin typeface="Century Gothic" panose="020B0502020202020204" pitchFamily="34" charset="0"/>
              </a:rPr>
              <a:t>Visit </a:t>
            </a:r>
            <a:r>
              <a:rPr lang="en-GB" sz="3200" dirty="0" err="1">
                <a:solidFill>
                  <a:schemeClr val="accent6"/>
                </a:solidFill>
                <a:latin typeface="Century Gothic" panose="020B0502020202020204" pitchFamily="34" charset="0"/>
              </a:rPr>
              <a:t>Numbots</a:t>
            </a:r>
            <a:r>
              <a:rPr lang="en-GB" sz="3200" dirty="0">
                <a:solidFill>
                  <a:schemeClr val="accent6"/>
                </a:solidFill>
                <a:latin typeface="Century Gothic" panose="020B0502020202020204" pitchFamily="34" charset="0"/>
              </a:rPr>
              <a:t> 3 times a week for 5 – ten mins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accent6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accent6"/>
                </a:solidFill>
                <a:latin typeface="Century Gothic" panose="020B0502020202020204" pitchFamily="34" charset="0"/>
              </a:rPr>
              <a:t>Additionally you will have access to the e-books </a:t>
            </a:r>
          </a:p>
          <a:p>
            <a:r>
              <a:rPr lang="en-GB" sz="3200" dirty="0">
                <a:solidFill>
                  <a:schemeClr val="accent6"/>
                </a:solidFill>
                <a:latin typeface="Century Gothic" panose="020B0502020202020204" pitchFamily="34" charset="0"/>
              </a:rPr>
              <a:t>on Oxford Owl that match the level of books they read in their phonics sessions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49BD20E-CF70-474D-BE54-F5D3B74DB1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238" y="978544"/>
            <a:ext cx="3796514" cy="118113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90DAA9E-5104-4350-BE9F-5B611D4394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9126" y="901692"/>
            <a:ext cx="3853051" cy="14627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EE10DC8-5010-4569-9A3B-AF2F0BE8DB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4636" y="5682616"/>
            <a:ext cx="2842260" cy="891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8033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6ED2A0C-51B7-4C46-8FCB-2E66B0949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791033" y="802720"/>
            <a:ext cx="3296828" cy="365125"/>
          </a:xfrm>
        </p:spPr>
        <p:txBody>
          <a:bodyPr/>
          <a:lstStyle/>
          <a:p>
            <a:r>
              <a:rPr lang="en-US" sz="2800" dirty="0">
                <a:latin typeface="Century Gothic" panose="020B0502020202020204" pitchFamily="34" charset="0"/>
              </a:rPr>
              <a:t>How you can help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t>21</a:t>
            </a:fld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8B0D02A-1B53-4F7B-BAB2-29027D8F2CD4}"/>
              </a:ext>
            </a:extLst>
          </p:cNvPr>
          <p:cNvSpPr/>
          <p:nvPr/>
        </p:nvSpPr>
        <p:spPr>
          <a:xfrm>
            <a:off x="1065085" y="1710175"/>
            <a:ext cx="10748725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v"/>
            </a:pPr>
            <a:r>
              <a:rPr lang="en-GB" sz="2400" dirty="0">
                <a:solidFill>
                  <a:srgbClr val="1E0300"/>
                </a:solidFill>
                <a:latin typeface="Century Gothic" panose="020B0502020202020204" pitchFamily="34" charset="0"/>
              </a:rPr>
              <a:t>Listen to your child read and promote a love of reading</a:t>
            </a:r>
          </a:p>
          <a:p>
            <a:pPr algn="ctr"/>
            <a:endParaRPr lang="en-GB" sz="2400" dirty="0">
              <a:solidFill>
                <a:srgbClr val="1E03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400" dirty="0">
                <a:solidFill>
                  <a:srgbClr val="1E0300"/>
                </a:solidFill>
                <a:latin typeface="Century Gothic" panose="020B0502020202020204" pitchFamily="34" charset="0"/>
              </a:rPr>
              <a:t>Encourage your child to complete their weekly home learning by: </a:t>
            </a:r>
          </a:p>
          <a:p>
            <a:pPr algn="ctr"/>
            <a:endParaRPr lang="en-GB" sz="2400" dirty="0">
              <a:solidFill>
                <a:srgbClr val="1E0300"/>
              </a:solidFill>
              <a:latin typeface="Century Gothic" panose="020B0502020202020204" pitchFamily="34" charset="0"/>
            </a:endParaRPr>
          </a:p>
          <a:p>
            <a:pPr marL="342900" indent="-342900" algn="ctr">
              <a:buFont typeface="Wingdings" panose="05000000000000000000" pitchFamily="2" charset="2"/>
              <a:buChar char="v"/>
            </a:pPr>
            <a:r>
              <a:rPr lang="en-GB" sz="2400" dirty="0">
                <a:solidFill>
                  <a:srgbClr val="1E0300"/>
                </a:solidFill>
                <a:latin typeface="Century Gothic" panose="020B0502020202020204" pitchFamily="34" charset="0"/>
              </a:rPr>
              <a:t>Encouraging them to access the online resources e.g. </a:t>
            </a:r>
            <a:r>
              <a:rPr lang="en-GB" sz="2400" dirty="0" err="1">
                <a:solidFill>
                  <a:srgbClr val="1E0300"/>
                </a:solidFill>
                <a:latin typeface="Century Gothic" panose="020B0502020202020204" pitchFamily="34" charset="0"/>
              </a:rPr>
              <a:t>numbots</a:t>
            </a:r>
            <a:r>
              <a:rPr lang="en-GB" sz="2400" dirty="0">
                <a:solidFill>
                  <a:srgbClr val="1E0300"/>
                </a:solidFill>
                <a:latin typeface="Century Gothic" panose="020B0502020202020204" pitchFamily="34" charset="0"/>
              </a:rPr>
              <a:t>, ed shed</a:t>
            </a:r>
          </a:p>
          <a:p>
            <a:pPr algn="ctr"/>
            <a:endParaRPr lang="en-GB" sz="2400" dirty="0">
              <a:solidFill>
                <a:srgbClr val="1E0300"/>
              </a:solidFill>
              <a:latin typeface="Century Gothic" panose="020B0502020202020204" pitchFamily="34" charset="0"/>
            </a:endParaRPr>
          </a:p>
          <a:p>
            <a:pPr marL="342900" indent="-342900" algn="ctr">
              <a:buFont typeface="Wingdings" panose="05000000000000000000" pitchFamily="2" charset="2"/>
              <a:buChar char="v"/>
            </a:pPr>
            <a:r>
              <a:rPr lang="en-GB" sz="2400" dirty="0">
                <a:solidFill>
                  <a:srgbClr val="1E0300"/>
                </a:solidFill>
                <a:latin typeface="Century Gothic" panose="020B0502020202020204" pitchFamily="34" charset="0"/>
              </a:rPr>
              <a:t>Ensure your child has the correct named uniform and equipment – PE days are Thursday and Friday, wellies, raincoat and waterproofs needed for OPAL playtime and outdoor learning.</a:t>
            </a:r>
          </a:p>
          <a:p>
            <a:endParaRPr lang="en-GB" dirty="0">
              <a:solidFill>
                <a:srgbClr val="1E03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88617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6ED2A0C-51B7-4C46-8FCB-2E66B0949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57488" y="802720"/>
            <a:ext cx="5330373" cy="365125"/>
          </a:xfrm>
        </p:spPr>
        <p:txBody>
          <a:bodyPr/>
          <a:lstStyle/>
          <a:p>
            <a:r>
              <a:rPr lang="en-US" sz="2800" dirty="0">
                <a:latin typeface="Century Gothic" panose="020B0502020202020204" pitchFamily="34" charset="0"/>
              </a:rPr>
              <a:t>Date for your diary…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t>22</a:t>
            </a:fld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8B0D02A-1B53-4F7B-BAB2-29027D8F2CD4}"/>
              </a:ext>
            </a:extLst>
          </p:cNvPr>
          <p:cNvSpPr/>
          <p:nvPr/>
        </p:nvSpPr>
        <p:spPr>
          <a:xfrm>
            <a:off x="1065085" y="1710175"/>
            <a:ext cx="10748725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sz="2400" dirty="0">
              <a:solidFill>
                <a:srgbClr val="1E03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400" b="1" dirty="0">
                <a:solidFill>
                  <a:srgbClr val="1E0300"/>
                </a:solidFill>
                <a:latin typeface="Century Gothic" panose="020B0502020202020204" pitchFamily="34" charset="0"/>
              </a:rPr>
              <a:t>Wednesday 4th November</a:t>
            </a:r>
            <a:r>
              <a:rPr lang="en-GB" sz="2400" b="1" baseline="30000" dirty="0">
                <a:solidFill>
                  <a:srgbClr val="1E0300"/>
                </a:solidFill>
                <a:latin typeface="Century Gothic" panose="020B0502020202020204" pitchFamily="34" charset="0"/>
              </a:rPr>
              <a:t>  </a:t>
            </a:r>
          </a:p>
          <a:p>
            <a:pPr algn="ctr"/>
            <a:endParaRPr lang="en-GB" sz="2400" b="1" baseline="30000" dirty="0">
              <a:solidFill>
                <a:srgbClr val="1E03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rgbClr val="1E03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rgbClr val="1E03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400" dirty="0">
                <a:solidFill>
                  <a:srgbClr val="1E0300"/>
                </a:solidFill>
                <a:latin typeface="Century Gothic" panose="020B0502020202020204" pitchFamily="34" charset="0"/>
              </a:rPr>
              <a:t>Book this date in your diary – PHONICS WORKSHOP</a:t>
            </a:r>
          </a:p>
          <a:p>
            <a:endParaRPr lang="en-GB" dirty="0">
              <a:solidFill>
                <a:srgbClr val="1E03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36537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AA4C6-BA7F-40BC-AD51-EFDDDBEA5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  <a:endParaRPr lang="ru-RU" dirty="0"/>
          </a:p>
        </p:txBody>
      </p:sp>
      <p:pic>
        <p:nvPicPr>
          <p:cNvPr id="7" name="Picture Placeholder 6" descr="Boy Carrying Red Backpack">
            <a:extLst>
              <a:ext uri="{FF2B5EF4-FFF2-40B4-BE49-F238E27FC236}">
                <a16:creationId xmlns:a16="http://schemas.microsoft.com/office/drawing/2014/main" id="{10962572-14B4-44BB-89AB-9ADA56D6B40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/>
          <a:srcRect t="21038" b="21038"/>
          <a:stretch/>
        </p:blipFill>
        <p:spPr/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55FC3B-DD33-4B9A-A5EB-A2301786CE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 dirty="0"/>
              <a:t>Any questions?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33315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2">
      <a:dk1>
        <a:srgbClr val="9D0F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Custom 22">
      <a:majorFont>
        <a:latin typeface="Comic Sans MS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100000">
              <a:schemeClr val="tx2"/>
            </a:gs>
          </a:gsLst>
          <a:lin ang="36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66931380_win32_fixed" id="{C59A5AD7-EBEF-4561-BC60-0A23D3BA686D}" vid="{03644F61-548D-4A3E-96B4-34B0193B8AC9}"/>
    </a:ext>
  </a:extLst>
</a:theme>
</file>

<file path=ppt/theme/theme2.xml><?xml version="1.0" encoding="utf-8"?>
<a:theme xmlns:a="http://schemas.openxmlformats.org/drawingml/2006/main" name="1_Office Theme">
  <a:themeElements>
    <a:clrScheme name="Custom 22">
      <a:dk1>
        <a:srgbClr val="9D0F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Custom 22">
      <a:majorFont>
        <a:latin typeface="Comic Sans MS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100000">
              <a:schemeClr val="tx2"/>
            </a:gs>
          </a:gsLst>
          <a:lin ang="36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328</TotalTime>
  <Words>1078</Words>
  <Application>Microsoft Office PowerPoint</Application>
  <PresentationFormat>Widescreen</PresentationFormat>
  <Paragraphs>169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31" baseType="lpstr">
      <vt:lpstr>Arial</vt:lpstr>
      <vt:lpstr>Calibri</vt:lpstr>
      <vt:lpstr>Century Gothic</vt:lpstr>
      <vt:lpstr>Comic Sans MS</vt:lpstr>
      <vt:lpstr>Franklin Gothic Book</vt:lpstr>
      <vt:lpstr>Wingdings</vt:lpstr>
      <vt:lpstr>Office Theme</vt:lpstr>
      <vt:lpstr>1_Office Theme</vt:lpstr>
      <vt:lpstr>Meet the teacher </vt:lpstr>
      <vt:lpstr>Staff</vt:lpstr>
      <vt:lpstr>Our learning this year </vt:lpstr>
      <vt:lpstr>PowerPoint Presentation</vt:lpstr>
      <vt:lpstr>PowerPoint Presentation</vt:lpstr>
      <vt:lpstr>PowerPoint Presentation</vt:lpstr>
      <vt:lpstr>PowerPoint Presentation</vt:lpstr>
      <vt:lpstr>Timetable</vt:lpstr>
      <vt:lpstr>Reading </vt:lpstr>
      <vt:lpstr>PowerPoint Presentation</vt:lpstr>
      <vt:lpstr>Reading - Libby</vt:lpstr>
      <vt:lpstr>Handwriting + Presentation </vt:lpstr>
      <vt:lpstr>PowerPoint Presentation</vt:lpstr>
      <vt:lpstr>PowerPoint Presentation</vt:lpstr>
      <vt:lpstr>Dragonfly Class</vt:lpstr>
      <vt:lpstr>We provide:  </vt:lpstr>
      <vt:lpstr>PowerPoint Presentation</vt:lpstr>
      <vt:lpstr>PowerPoint Presentation</vt:lpstr>
      <vt:lpstr>Challenge for all</vt:lpstr>
      <vt:lpstr>PowerPoint Presentation</vt:lpstr>
      <vt:lpstr>PowerPoint Presentation</vt:lpstr>
      <vt:lpstr>PowerPoint Presentation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Elizabeth Killin</dc:creator>
  <cp:lastModifiedBy>Laura Tubby</cp:lastModifiedBy>
  <cp:revision>38</cp:revision>
  <dcterms:created xsi:type="dcterms:W3CDTF">2023-06-23T15:24:05Z</dcterms:created>
  <dcterms:modified xsi:type="dcterms:W3CDTF">2026-09-14T14:26:49Z</dcterms:modified>
</cp:coreProperties>
</file>