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26C0-0DAB-4ACA-8A62-ADF516E6519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4B15-36E5-4A0A-BE0D-423DFE121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5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26C0-0DAB-4ACA-8A62-ADF516E6519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4B15-36E5-4A0A-BE0D-423DFE121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19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26C0-0DAB-4ACA-8A62-ADF516E6519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4B15-36E5-4A0A-BE0D-423DFE121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07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26C0-0DAB-4ACA-8A62-ADF516E6519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4B15-36E5-4A0A-BE0D-423DFE121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20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26C0-0DAB-4ACA-8A62-ADF516E6519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4B15-36E5-4A0A-BE0D-423DFE121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12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26C0-0DAB-4ACA-8A62-ADF516E6519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4B15-36E5-4A0A-BE0D-423DFE121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16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26C0-0DAB-4ACA-8A62-ADF516E6519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4B15-36E5-4A0A-BE0D-423DFE121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5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26C0-0DAB-4ACA-8A62-ADF516E6519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4B15-36E5-4A0A-BE0D-423DFE121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39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26C0-0DAB-4ACA-8A62-ADF516E6519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4B15-36E5-4A0A-BE0D-423DFE121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72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26C0-0DAB-4ACA-8A62-ADF516E6519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4B15-36E5-4A0A-BE0D-423DFE121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68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26C0-0DAB-4ACA-8A62-ADF516E6519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4B15-36E5-4A0A-BE0D-423DFE121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2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726C0-0DAB-4ACA-8A62-ADF516E6519E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64B15-36E5-4A0A-BE0D-423DFE121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04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utterfly border white background fre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572179" y="1572174"/>
            <a:ext cx="9849951" cy="670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1" t="7885" r="20112" b="9745"/>
          <a:stretch/>
        </p:blipFill>
        <p:spPr>
          <a:xfrm rot="5400000">
            <a:off x="766801" y="2106720"/>
            <a:ext cx="1766447" cy="148255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66659" y="783744"/>
            <a:ext cx="43102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Welcome to Butterfly Class</a:t>
            </a:r>
            <a:endParaRPr lang="en-GB" sz="2800" dirty="0"/>
          </a:p>
        </p:txBody>
      </p:sp>
      <p:pic>
        <p:nvPicPr>
          <p:cNvPr id="8" name="Picture 7" descr="C:\Users\dberlin\AppData\Local\Microsoft\Windows\Temporary Internet Files\Content.Outlook\T1AKF34W\P9100015.jpg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52257" y="1954553"/>
            <a:ext cx="1434771" cy="1977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C:\Users\amir\AppData\Local\Microsoft\Windows\INetCache\Content.Word\DSCI0686.jpg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636217" y="3268476"/>
            <a:ext cx="1771124" cy="1375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51" r="15778"/>
          <a:stretch/>
        </p:blipFill>
        <p:spPr>
          <a:xfrm rot="5400000">
            <a:off x="4399953" y="5236152"/>
            <a:ext cx="1796317" cy="12917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1288" y="5200573"/>
            <a:ext cx="1817157" cy="13628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08340" y="6668489"/>
            <a:ext cx="1806229" cy="13546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5408" y="3798326"/>
            <a:ext cx="177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Mrs Lamaison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558183" y="3993923"/>
            <a:ext cx="177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Mr </a:t>
            </a:r>
            <a:r>
              <a:rPr lang="en-GB" dirty="0" err="1" smtClean="0"/>
              <a:t>Muttitt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771147" y="4841698"/>
            <a:ext cx="177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Miss </a:t>
            </a:r>
            <a:r>
              <a:rPr lang="en-GB" dirty="0" err="1" smtClean="0"/>
              <a:t>Coppin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821215" y="6824138"/>
            <a:ext cx="177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Mrs O’Malley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874955" y="8314877"/>
            <a:ext cx="177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Mrs Wild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631608" y="6824138"/>
            <a:ext cx="177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Miss Benjamin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593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16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Lamaison</dc:creator>
  <cp:lastModifiedBy>Fiona Lamaison</cp:lastModifiedBy>
  <cp:revision>2</cp:revision>
  <cp:lastPrinted>2022-09-02T15:12:42Z</cp:lastPrinted>
  <dcterms:created xsi:type="dcterms:W3CDTF">2022-09-02T14:54:03Z</dcterms:created>
  <dcterms:modified xsi:type="dcterms:W3CDTF">2022-09-02T16:39:46Z</dcterms:modified>
</cp:coreProperties>
</file>