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0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5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2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4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6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7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6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44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B16D-0737-49D6-911D-611454E3AF84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531C-01B3-496B-9397-39F50F3FA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20+ Space Pictures &amp; Images [HD] | Download Free Photos on Un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" y="-5176"/>
            <a:ext cx="9900558" cy="68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32743" y="2267136"/>
            <a:ext cx="4006007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Space</a:t>
            </a:r>
          </a:p>
          <a:p>
            <a:pPr algn="ctr"/>
            <a:r>
              <a:rPr lang="en-US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is our topic this half term and these are the main curriculum targets we are focusing on. We adjust these targets according to each individual child</a:t>
            </a:r>
            <a:r>
              <a:rPr lang="en-US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069" y="143691"/>
            <a:ext cx="338415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Key Texts and Songs</a:t>
            </a:r>
          </a:p>
          <a:p>
            <a:r>
              <a:rPr lang="en-GB" sz="1600" b="1" dirty="0" smtClean="0">
                <a:solidFill>
                  <a:schemeClr val="bg1"/>
                </a:solidFill>
              </a:rPr>
              <a:t>Twinkle Twinkle </a:t>
            </a:r>
          </a:p>
          <a:p>
            <a:r>
              <a:rPr lang="en-GB" sz="1600" b="1" dirty="0" smtClean="0">
                <a:solidFill>
                  <a:schemeClr val="bg1"/>
                </a:solidFill>
              </a:rPr>
              <a:t>Zoom, Zoom, Zoom </a:t>
            </a:r>
          </a:p>
          <a:p>
            <a:r>
              <a:rPr lang="en-GB" sz="1600" b="1" dirty="0" smtClean="0">
                <a:solidFill>
                  <a:schemeClr val="bg1"/>
                </a:solidFill>
              </a:rPr>
              <a:t>5 aliens in a flying saucer 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Whatever Next! (A Bear Family Book, 2) : Murphy, Jill: Amazon.co.uk: Book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5" r="9180"/>
          <a:stretch/>
        </p:blipFill>
        <p:spPr bwMode="auto">
          <a:xfrm>
            <a:off x="195069" y="1374797"/>
            <a:ext cx="1137161" cy="146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liver Jeffers: How I made How to Catch a Star – in pictures | Children's  books | The Guardi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99" y="1374797"/>
            <a:ext cx="1371637" cy="140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47720" y="143691"/>
            <a:ext cx="2087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Key Value – Love</a:t>
            </a:r>
          </a:p>
        </p:txBody>
      </p:sp>
      <p:pic>
        <p:nvPicPr>
          <p:cNvPr id="1036" name="Picture 12" descr="Jonah &amp; the Whale : Pegasus,: Amazon.co.uk: Book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22" y="566632"/>
            <a:ext cx="1188721" cy="15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26214" y="565867"/>
            <a:ext cx="375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Communication and Language</a:t>
            </a:r>
          </a:p>
          <a:p>
            <a:r>
              <a:rPr lang="en-GB" sz="1600" dirty="0">
                <a:solidFill>
                  <a:schemeClr val="bg1"/>
                </a:solidFill>
              </a:rPr>
              <a:t>Use a wider range of vocabulary</a:t>
            </a:r>
          </a:p>
          <a:p>
            <a:r>
              <a:rPr lang="en-GB" sz="1600" dirty="0">
                <a:solidFill>
                  <a:schemeClr val="bg1"/>
                </a:solidFill>
              </a:rPr>
              <a:t>Understand longer stories and remembers much of what happens </a:t>
            </a:r>
          </a:p>
          <a:p>
            <a:r>
              <a:rPr lang="en-GB" sz="1600" dirty="0">
                <a:solidFill>
                  <a:schemeClr val="bg1"/>
                </a:solidFill>
              </a:rPr>
              <a:t>Use longer </a:t>
            </a:r>
            <a:r>
              <a:rPr lang="en-GB" sz="1600" dirty="0" smtClean="0">
                <a:solidFill>
                  <a:schemeClr val="bg1"/>
                </a:solidFill>
              </a:rPr>
              <a:t>sentences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3819" y="2417361"/>
            <a:ext cx="32541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PSED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dirty="0">
                <a:solidFill>
                  <a:schemeClr val="bg1"/>
                </a:solidFill>
              </a:rPr>
              <a:t>Play with one or more other children. </a:t>
            </a:r>
          </a:p>
          <a:p>
            <a:r>
              <a:rPr lang="en-GB" dirty="0">
                <a:solidFill>
                  <a:schemeClr val="bg1"/>
                </a:solidFill>
              </a:rPr>
              <a:t>Remember rules without needing reminding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464" y="4428258"/>
            <a:ext cx="3640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Physical Development</a:t>
            </a:r>
          </a:p>
          <a:p>
            <a:r>
              <a:rPr lang="en-GB" dirty="0">
                <a:solidFill>
                  <a:schemeClr val="bg1"/>
                </a:solidFill>
              </a:rPr>
              <a:t>Eat independently.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Use a </a:t>
            </a:r>
            <a:r>
              <a:rPr lang="en-GB" dirty="0">
                <a:solidFill>
                  <a:schemeClr val="bg1"/>
                </a:solidFill>
              </a:rPr>
              <a:t>comfortable grip with good control. </a:t>
            </a:r>
          </a:p>
          <a:p>
            <a:r>
              <a:rPr lang="en-GB" dirty="0">
                <a:solidFill>
                  <a:schemeClr val="bg1"/>
                </a:solidFill>
              </a:rPr>
              <a:t>Make snips in paper with scissors. </a:t>
            </a:r>
          </a:p>
          <a:p>
            <a:r>
              <a:rPr lang="en-GB" dirty="0">
                <a:solidFill>
                  <a:schemeClr val="bg1"/>
                </a:solidFill>
              </a:rPr>
              <a:t>Climb on apparatus using alternative feet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1208" y="4491383"/>
            <a:ext cx="3183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Literacy</a:t>
            </a:r>
          </a:p>
          <a:p>
            <a:r>
              <a:rPr lang="en-GB" dirty="0">
                <a:solidFill>
                  <a:schemeClr val="bg1"/>
                </a:solidFill>
              </a:rPr>
              <a:t>Spot and suggest </a:t>
            </a:r>
            <a:r>
              <a:rPr lang="en-GB" dirty="0" smtClean="0">
                <a:solidFill>
                  <a:schemeClr val="bg1"/>
                </a:solidFill>
              </a:rPr>
              <a:t>rhymes.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Recognise words with the same initial </a:t>
            </a:r>
            <a:r>
              <a:rPr lang="en-GB" dirty="0" smtClean="0">
                <a:solidFill>
                  <a:schemeClr val="bg1"/>
                </a:solidFill>
              </a:rPr>
              <a:t>sound.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Name different parts of a </a:t>
            </a:r>
            <a:r>
              <a:rPr lang="en-GB" dirty="0" smtClean="0">
                <a:solidFill>
                  <a:schemeClr val="bg1"/>
                </a:solidFill>
              </a:rPr>
              <a:t>book.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Develop play around books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Give meaning to marks.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963" y="3539172"/>
            <a:ext cx="2546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Maths</a:t>
            </a:r>
          </a:p>
          <a:p>
            <a:r>
              <a:rPr lang="en-GB" dirty="0">
                <a:solidFill>
                  <a:schemeClr val="bg1"/>
                </a:solidFill>
              </a:rPr>
              <a:t>Comparing size and weight of </a:t>
            </a:r>
            <a:r>
              <a:rPr lang="en-GB" dirty="0" smtClean="0">
                <a:solidFill>
                  <a:schemeClr val="bg1"/>
                </a:solidFill>
              </a:rPr>
              <a:t>objects.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Know that the last number reached when counting is the </a:t>
            </a:r>
            <a:r>
              <a:rPr lang="en-GB" dirty="0" smtClean="0">
                <a:solidFill>
                  <a:schemeClr val="bg1"/>
                </a:solidFill>
              </a:rPr>
              <a:t>total.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Link numeral to </a:t>
            </a:r>
            <a:r>
              <a:rPr lang="en-GB" dirty="0" smtClean="0">
                <a:solidFill>
                  <a:schemeClr val="bg1"/>
                </a:solidFill>
              </a:rPr>
              <a:t>amount.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2D </a:t>
            </a:r>
            <a:r>
              <a:rPr lang="en-GB" dirty="0" smtClean="0">
                <a:solidFill>
                  <a:schemeClr val="bg1"/>
                </a:solidFill>
              </a:rPr>
              <a:t>shapes.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2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airplane flying under blue 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31028" y="2163969"/>
            <a:ext cx="2944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Transport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Duck in the Tru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45" y="1283431"/>
            <a:ext cx="1188484" cy="106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rst Favourite Tales: Little Red H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81" y="1236355"/>
            <a:ext cx="1012104" cy="111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0563" y="97715"/>
            <a:ext cx="338415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Texts and Songs</a:t>
            </a:r>
          </a:p>
          <a:p>
            <a:r>
              <a:rPr lang="en-GB" dirty="0" smtClean="0"/>
              <a:t>The wheels on the bus </a:t>
            </a:r>
          </a:p>
          <a:p>
            <a:r>
              <a:rPr lang="en-GB" dirty="0" smtClean="0"/>
              <a:t>I’m a little seed</a:t>
            </a:r>
          </a:p>
          <a:p>
            <a:r>
              <a:rPr lang="en-GB" dirty="0" smtClean="0"/>
              <a:t>5 little speckled frogs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74273" y="157241"/>
            <a:ext cx="269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Value – </a:t>
            </a:r>
            <a:r>
              <a:rPr lang="en-GB" b="1" dirty="0" smtClean="0"/>
              <a:t>Forgiveness </a:t>
            </a:r>
            <a:endParaRPr lang="en-GB" b="1" dirty="0" smtClean="0"/>
          </a:p>
        </p:txBody>
      </p:sp>
      <p:pic>
        <p:nvPicPr>
          <p:cNvPr id="1036" name="Picture 12" descr="The Prodigal Son (My Bible Stories) - Box, Su: 9781682971772 - AbeBook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776" y="575978"/>
            <a:ext cx="1293224" cy="141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75420" y="3658091"/>
            <a:ext cx="42552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is our topic this half term and these are the main curriculum targets we are focusing on. We adjust these targets according to each individual child.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0463" y="224977"/>
            <a:ext cx="37502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Communication and </a:t>
            </a:r>
            <a:r>
              <a:rPr lang="en-GB" sz="1600" b="1" dirty="0" smtClean="0"/>
              <a:t>Language</a:t>
            </a:r>
          </a:p>
          <a:p>
            <a:r>
              <a:rPr lang="en-GB" sz="1600" dirty="0" smtClean="0"/>
              <a:t>Understand 2 part instructions.</a:t>
            </a:r>
          </a:p>
          <a:p>
            <a:r>
              <a:rPr lang="en-GB" sz="1600" dirty="0" smtClean="0"/>
              <a:t>Retell</a:t>
            </a:r>
            <a:r>
              <a:rPr lang="en-GB" sz="1600" dirty="0" smtClean="0"/>
              <a:t> longer stories and remember much of what happens. </a:t>
            </a:r>
          </a:p>
          <a:p>
            <a:r>
              <a:rPr lang="en-GB" sz="1600" dirty="0" smtClean="0"/>
              <a:t>Start a conversation and continue it for many turns.</a:t>
            </a:r>
            <a:endParaRPr lang="en-GB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16131" y="1887696"/>
            <a:ext cx="3254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PSED </a:t>
            </a:r>
          </a:p>
          <a:p>
            <a:r>
              <a:rPr lang="en-GB" sz="1600" dirty="0" smtClean="0"/>
              <a:t>Become more outgoing with unfamiliar people.</a:t>
            </a:r>
          </a:p>
          <a:p>
            <a:r>
              <a:rPr lang="en-GB" sz="1600" dirty="0" smtClean="0"/>
              <a:t>Increasingly follow rules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147400" y="3119482"/>
            <a:ext cx="2648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Physical </a:t>
            </a:r>
            <a:r>
              <a:rPr lang="en-GB" sz="1600" b="1" dirty="0" smtClean="0"/>
              <a:t>Development</a:t>
            </a:r>
          </a:p>
          <a:p>
            <a:r>
              <a:rPr lang="en-GB" sz="1600" dirty="0" smtClean="0"/>
              <a:t>Put on coat independently .</a:t>
            </a:r>
          </a:p>
          <a:p>
            <a:r>
              <a:rPr lang="en-GB" sz="1600" dirty="0" smtClean="0"/>
              <a:t>Show preference for dominant writing hand.</a:t>
            </a:r>
          </a:p>
          <a:p>
            <a:r>
              <a:rPr lang="en-GB" sz="1600" dirty="0" smtClean="0"/>
              <a:t>Work with others to move large objects. </a:t>
            </a:r>
          </a:p>
          <a:p>
            <a:r>
              <a:rPr lang="en-GB" sz="1600" dirty="0" smtClean="0"/>
              <a:t>Balanc</a:t>
            </a:r>
            <a:r>
              <a:rPr lang="en-GB" sz="1600" dirty="0" smtClean="0"/>
              <a:t>e on bikes .</a:t>
            </a:r>
            <a:endParaRPr lang="en-GB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631432" y="5093906"/>
            <a:ext cx="31832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Literacy</a:t>
            </a:r>
          </a:p>
          <a:p>
            <a:r>
              <a:rPr lang="en-GB" sz="1600" dirty="0" smtClean="0"/>
              <a:t>Recognise words with the same initial sound.</a:t>
            </a:r>
          </a:p>
          <a:p>
            <a:r>
              <a:rPr lang="en-GB" sz="1600" dirty="0" smtClean="0"/>
              <a:t>Write a pretend shopping list. </a:t>
            </a:r>
          </a:p>
          <a:p>
            <a:r>
              <a:rPr lang="en-GB" sz="1600" dirty="0" smtClean="0"/>
              <a:t>Begin to write most of their name.</a:t>
            </a:r>
          </a:p>
          <a:p>
            <a:r>
              <a:rPr lang="en-GB" sz="1600" dirty="0" smtClean="0"/>
              <a:t>Notice prin</a:t>
            </a:r>
            <a:r>
              <a:rPr lang="en-GB" sz="1600" dirty="0" smtClean="0"/>
              <a:t>t around them. </a:t>
            </a:r>
            <a:endParaRPr lang="en-GB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628724" y="4596326"/>
            <a:ext cx="37820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Maths</a:t>
            </a:r>
          </a:p>
          <a:p>
            <a:r>
              <a:rPr lang="en-GB" sz="1600" dirty="0" smtClean="0"/>
              <a:t>Know that the last number reached when counting is the total.</a:t>
            </a:r>
          </a:p>
          <a:p>
            <a:r>
              <a:rPr lang="en-GB" sz="1600" dirty="0" smtClean="0"/>
              <a:t>Link numerals to the amoun</a:t>
            </a:r>
            <a:r>
              <a:rPr lang="en-GB" sz="1600" dirty="0" smtClean="0"/>
              <a:t>t of objects .</a:t>
            </a:r>
          </a:p>
          <a:p>
            <a:r>
              <a:rPr lang="en-GB" sz="1600" dirty="0" smtClean="0"/>
              <a:t>Use and understand prepositions (over, under, on top, next to, behind).</a:t>
            </a:r>
          </a:p>
          <a:p>
            <a:r>
              <a:rPr lang="en-GB" sz="1600" dirty="0" smtClean="0"/>
              <a:t>Build structures that are more complex than a tower.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909" y="4148850"/>
            <a:ext cx="2696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Understanding the World </a:t>
            </a:r>
          </a:p>
          <a:p>
            <a:r>
              <a:rPr lang="en-GB" sz="1600" dirty="0" smtClean="0"/>
              <a:t>Talk about how materials change.</a:t>
            </a:r>
          </a:p>
          <a:p>
            <a:r>
              <a:rPr lang="en-GB" sz="1600" dirty="0" smtClean="0"/>
              <a:t>Talk about</a:t>
            </a:r>
            <a:r>
              <a:rPr lang="en-GB" sz="1600" dirty="0" smtClean="0"/>
              <a:t> different occupations.</a:t>
            </a:r>
          </a:p>
          <a:p>
            <a:r>
              <a:rPr lang="en-GB" sz="1600" dirty="0" smtClean="0"/>
              <a:t>Plant seeds.</a:t>
            </a:r>
            <a:endParaRPr lang="en-GB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04909" y="2631783"/>
            <a:ext cx="2696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Expressive Arts and Design </a:t>
            </a:r>
          </a:p>
          <a:p>
            <a:r>
              <a:rPr lang="en-GB" sz="1600" dirty="0" smtClean="0"/>
              <a:t>Draw with increasing detail.</a:t>
            </a:r>
          </a:p>
          <a:p>
            <a:r>
              <a:rPr lang="en-GB" sz="1600" dirty="0" smtClean="0"/>
              <a:t>Take part in pretend play.</a:t>
            </a:r>
          </a:p>
          <a:p>
            <a:r>
              <a:rPr lang="en-GB" sz="1600" dirty="0" smtClean="0"/>
              <a:t>Make up narratives with people and animals .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8828032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8617F41-1990-4B7E-A84A-8D0660858ABA}" vid="{920FC97B-C2BF-48AA-B702-144EF0233A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406</Words>
  <Application>Microsoft Office PowerPoint</Application>
  <PresentationFormat>A4 Paper (210x297 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Lamaison</dc:creator>
  <cp:lastModifiedBy>Fiona Lamaison</cp:lastModifiedBy>
  <cp:revision>12</cp:revision>
  <cp:lastPrinted>2024-02-07T16:24:45Z</cp:lastPrinted>
  <dcterms:created xsi:type="dcterms:W3CDTF">2023-12-12T17:03:42Z</dcterms:created>
  <dcterms:modified xsi:type="dcterms:W3CDTF">2024-02-07T16:24:53Z</dcterms:modified>
</cp:coreProperties>
</file>